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648" r:id="rId5"/>
    <p:sldMasterId id="2147483729" r:id="rId6"/>
  </p:sldMasterIdLst>
  <p:notesMasterIdLst>
    <p:notesMasterId r:id="rId40"/>
  </p:notesMasterIdLst>
  <p:sldIdLst>
    <p:sldId id="330" r:id="rId7"/>
    <p:sldId id="260" r:id="rId8"/>
    <p:sldId id="323" r:id="rId9"/>
    <p:sldId id="358" r:id="rId10"/>
    <p:sldId id="324" r:id="rId11"/>
    <p:sldId id="354" r:id="rId12"/>
    <p:sldId id="339" r:id="rId13"/>
    <p:sldId id="349" r:id="rId14"/>
    <p:sldId id="350" r:id="rId15"/>
    <p:sldId id="351" r:id="rId16"/>
    <p:sldId id="352" r:id="rId17"/>
    <p:sldId id="355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41" r:id="rId29"/>
    <p:sldId id="343" r:id="rId30"/>
    <p:sldId id="344" r:id="rId31"/>
    <p:sldId id="345" r:id="rId32"/>
    <p:sldId id="346" r:id="rId33"/>
    <p:sldId id="347" r:id="rId34"/>
    <p:sldId id="332" r:id="rId35"/>
    <p:sldId id="333" r:id="rId36"/>
    <p:sldId id="287" r:id="rId37"/>
    <p:sldId id="331" r:id="rId38"/>
    <p:sldId id="34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0105F-6056-4206-B801-9EE7CEA93DBD}" v="782" dt="2022-11-07T15:13:00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Sajida" userId="S::s546648@nwmissouri.edu::ba87b2c1-b24d-4384-be46-f5b0c3bdbbb2" providerId="AD" clId="Web-{92C9E258-971C-4A32-956D-C7B3F4F4115A}"/>
    <pc:docChg chg="modSld">
      <pc:chgData name="Mohammad,Sajida" userId="S::s546648@nwmissouri.edu::ba87b2c1-b24d-4384-be46-f5b0c3bdbbb2" providerId="AD" clId="Web-{92C9E258-971C-4A32-956D-C7B3F4F4115A}" dt="2022-11-06T21:17:48.751" v="74" actId="20577"/>
      <pc:docMkLst>
        <pc:docMk/>
      </pc:docMkLst>
      <pc:sldChg chg="modSp">
        <pc:chgData name="Mohammad,Sajida" userId="S::s546648@nwmissouri.edu::ba87b2c1-b24d-4384-be46-f5b0c3bdbbb2" providerId="AD" clId="Web-{92C9E258-971C-4A32-956D-C7B3F4F4115A}" dt="2022-11-06T21:16:13.826" v="68" actId="1076"/>
        <pc:sldMkLst>
          <pc:docMk/>
          <pc:sldMk cId="2438591534" sldId="260"/>
        </pc:sldMkLst>
        <pc:spChg chg="mod">
          <ac:chgData name="Mohammad,Sajida" userId="S::s546648@nwmissouri.edu::ba87b2c1-b24d-4384-be46-f5b0c3bdbbb2" providerId="AD" clId="Web-{92C9E258-971C-4A32-956D-C7B3F4F4115A}" dt="2022-11-06T21:16:00.794" v="53" actId="20577"/>
          <ac:spMkLst>
            <pc:docMk/>
            <pc:sldMk cId="2438591534" sldId="260"/>
            <ac:spMk id="4" creationId="{43FD4535-E5DF-3D37-8553-8E2A8F513FAE}"/>
          </ac:spMkLst>
        </pc:spChg>
        <pc:spChg chg="mod">
          <ac:chgData name="Mohammad,Sajida" userId="S::s546648@nwmissouri.edu::ba87b2c1-b24d-4384-be46-f5b0c3bdbbb2" providerId="AD" clId="Web-{92C9E258-971C-4A32-956D-C7B3F4F4115A}" dt="2022-11-06T21:16:13.826" v="68" actId="1076"/>
          <ac:spMkLst>
            <pc:docMk/>
            <pc:sldMk cId="2438591534" sldId="260"/>
            <ac:spMk id="21" creationId="{7C124AD0-635C-BC65-A69A-58D75B862494}"/>
          </ac:spMkLst>
        </pc:spChg>
        <pc:picChg chg="mod">
          <ac:chgData name="Mohammad,Sajida" userId="S::s546648@nwmissouri.edu::ba87b2c1-b24d-4384-be46-f5b0c3bdbbb2" providerId="AD" clId="Web-{92C9E258-971C-4A32-956D-C7B3F4F4115A}" dt="2022-11-06T21:15:50.544" v="46" actId="1076"/>
          <ac:picMkLst>
            <pc:docMk/>
            <pc:sldMk cId="2438591534" sldId="260"/>
            <ac:picMk id="9" creationId="{D5AB1662-287D-BF08-D539-E934CF517D23}"/>
          </ac:picMkLst>
        </pc:picChg>
        <pc:picChg chg="mod">
          <ac:chgData name="Mohammad,Sajida" userId="S::s546648@nwmissouri.edu::ba87b2c1-b24d-4384-be46-f5b0c3bdbbb2" providerId="AD" clId="Web-{92C9E258-971C-4A32-956D-C7B3F4F4115A}" dt="2022-11-06T21:15:54.747" v="48" actId="1076"/>
          <ac:picMkLst>
            <pc:docMk/>
            <pc:sldMk cId="2438591534" sldId="260"/>
            <ac:picMk id="11" creationId="{AFE18EA6-65EB-198E-3E57-A66425747EBA}"/>
          </ac:picMkLst>
        </pc:picChg>
      </pc:sldChg>
      <pc:sldChg chg="modSp">
        <pc:chgData name="Mohammad,Sajida" userId="S::s546648@nwmissouri.edu::ba87b2c1-b24d-4384-be46-f5b0c3bdbbb2" providerId="AD" clId="Web-{92C9E258-971C-4A32-956D-C7B3F4F4115A}" dt="2022-11-06T20:02:07.250" v="44" actId="20577"/>
        <pc:sldMkLst>
          <pc:docMk/>
          <pc:sldMk cId="833044122" sldId="324"/>
        </pc:sldMkLst>
        <pc:spChg chg="mod">
          <ac:chgData name="Mohammad,Sajida" userId="S::s546648@nwmissouri.edu::ba87b2c1-b24d-4384-be46-f5b0c3bdbbb2" providerId="AD" clId="Web-{92C9E258-971C-4A32-956D-C7B3F4F4115A}" dt="2022-11-06T20:02:07.250" v="44" actId="20577"/>
          <ac:spMkLst>
            <pc:docMk/>
            <pc:sldMk cId="833044122" sldId="324"/>
            <ac:spMk id="4" creationId="{C5304B1A-779C-6619-6759-B082997FB857}"/>
          </ac:spMkLst>
        </pc:spChg>
      </pc:sldChg>
      <pc:sldChg chg="modSp">
        <pc:chgData name="Mohammad,Sajida" userId="S::s546648@nwmissouri.edu::ba87b2c1-b24d-4384-be46-f5b0c3bdbbb2" providerId="AD" clId="Web-{92C9E258-971C-4A32-956D-C7B3F4F4115A}" dt="2022-11-06T21:17:48.751" v="74" actId="20577"/>
        <pc:sldMkLst>
          <pc:docMk/>
          <pc:sldMk cId="874483870" sldId="329"/>
        </pc:sldMkLst>
        <pc:spChg chg="mod">
          <ac:chgData name="Mohammad,Sajida" userId="S::s546648@nwmissouri.edu::ba87b2c1-b24d-4384-be46-f5b0c3bdbbb2" providerId="AD" clId="Web-{92C9E258-971C-4A32-956D-C7B3F4F4115A}" dt="2022-11-06T21:17:48.751" v="74" actId="20577"/>
          <ac:spMkLst>
            <pc:docMk/>
            <pc:sldMk cId="874483870" sldId="329"/>
            <ac:spMk id="9" creationId="{07AD348A-240D-B687-A7E1-4EE4FBA2346F}"/>
          </ac:spMkLst>
        </pc:spChg>
      </pc:sldChg>
    </pc:docChg>
  </pc:docChgLst>
  <pc:docChgLst>
    <pc:chgData name="Mohammad,Sajida" userId="S::s546648@nwmissouri.edu::ba87b2c1-b24d-4384-be46-f5b0c3bdbbb2" providerId="AD" clId="Web-{D2A3B03B-F0EC-4F86-B39B-4F8C644DCF41}"/>
    <pc:docChg chg="addSld delSld modSld sldOrd">
      <pc:chgData name="Mohammad,Sajida" userId="S::s546648@nwmissouri.edu::ba87b2c1-b24d-4384-be46-f5b0c3bdbbb2" providerId="AD" clId="Web-{D2A3B03B-F0EC-4F86-B39B-4F8C644DCF41}" dt="2022-11-07T05:00:05.596" v="427"/>
      <pc:docMkLst>
        <pc:docMk/>
      </pc:docMkLst>
      <pc:sldChg chg="addSp delSp modSp">
        <pc:chgData name="Mohammad,Sajida" userId="S::s546648@nwmissouri.edu::ba87b2c1-b24d-4384-be46-f5b0c3bdbbb2" providerId="AD" clId="Web-{D2A3B03B-F0EC-4F86-B39B-4F8C644DCF41}" dt="2022-11-07T04:55:17.979" v="398" actId="14100"/>
        <pc:sldMkLst>
          <pc:docMk/>
          <pc:sldMk cId="3561606082" sldId="332"/>
        </pc:sldMkLst>
        <pc:spChg chg="add del mod">
          <ac:chgData name="Mohammad,Sajida" userId="S::s546648@nwmissouri.edu::ba87b2c1-b24d-4384-be46-f5b0c3bdbbb2" providerId="AD" clId="Web-{D2A3B03B-F0EC-4F86-B39B-4F8C644DCF41}" dt="2022-11-07T04:51:21.847" v="315"/>
          <ac:spMkLst>
            <pc:docMk/>
            <pc:sldMk cId="3561606082" sldId="332"/>
            <ac:spMk id="4" creationId="{BBCE48D0-DB2C-2AD4-CE0E-985667F91938}"/>
          </ac:spMkLst>
        </pc:spChg>
        <pc:spChg chg="add mod">
          <ac:chgData name="Mohammad,Sajida" userId="S::s546648@nwmissouri.edu::ba87b2c1-b24d-4384-be46-f5b0c3bdbbb2" providerId="AD" clId="Web-{D2A3B03B-F0EC-4F86-B39B-4F8C644DCF41}" dt="2022-11-07T04:55:17.979" v="398" actId="14100"/>
          <ac:spMkLst>
            <pc:docMk/>
            <pc:sldMk cId="3561606082" sldId="332"/>
            <ac:spMk id="6" creationId="{60BF1A30-B7AE-A92E-382C-9F6331B22B63}"/>
          </ac:spMkLst>
        </pc:spChg>
      </pc:sldChg>
      <pc:sldChg chg="addSp delSp modSp">
        <pc:chgData name="Mohammad,Sajida" userId="S::s546648@nwmissouri.edu::ba87b2c1-b24d-4384-be46-f5b0c3bdbbb2" providerId="AD" clId="Web-{D2A3B03B-F0EC-4F86-B39B-4F8C644DCF41}" dt="2022-11-07T04:54:43.337" v="393" actId="14100"/>
        <pc:sldMkLst>
          <pc:docMk/>
          <pc:sldMk cId="5335891" sldId="333"/>
        </pc:sldMkLst>
        <pc:spChg chg="add del mod">
          <ac:chgData name="Mohammad,Sajida" userId="S::s546648@nwmissouri.edu::ba87b2c1-b24d-4384-be46-f5b0c3bdbbb2" providerId="AD" clId="Web-{D2A3B03B-F0EC-4F86-B39B-4F8C644DCF41}" dt="2022-11-07T04:52:42.178" v="365"/>
          <ac:spMkLst>
            <pc:docMk/>
            <pc:sldMk cId="5335891" sldId="333"/>
            <ac:spMk id="4" creationId="{EA30D658-5849-EFD1-53E1-B330014B1970}"/>
          </ac:spMkLst>
        </pc:spChg>
        <pc:spChg chg="add mod">
          <ac:chgData name="Mohammad,Sajida" userId="S::s546648@nwmissouri.edu::ba87b2c1-b24d-4384-be46-f5b0c3bdbbb2" providerId="AD" clId="Web-{D2A3B03B-F0EC-4F86-B39B-4F8C644DCF41}" dt="2022-11-07T04:54:43.337" v="393" actId="14100"/>
          <ac:spMkLst>
            <pc:docMk/>
            <pc:sldMk cId="5335891" sldId="333"/>
            <ac:spMk id="5" creationId="{4547E4D8-B189-A7AF-EC74-D2426F1F8F66}"/>
          </ac:spMkLst>
        </pc:spChg>
      </pc:sldChg>
      <pc:sldChg chg="del">
        <pc:chgData name="Mohammad,Sajida" userId="S::s546648@nwmissouri.edu::ba87b2c1-b24d-4384-be46-f5b0c3bdbbb2" providerId="AD" clId="Web-{D2A3B03B-F0EC-4F86-B39B-4F8C644DCF41}" dt="2022-11-07T04:40:56.267" v="48"/>
        <pc:sldMkLst>
          <pc:docMk/>
          <pc:sldMk cId="2433925098" sldId="338"/>
        </pc:sldMkLst>
      </pc:sldChg>
      <pc:sldChg chg="addSp modSp">
        <pc:chgData name="Mohammad,Sajida" userId="S::s546648@nwmissouri.edu::ba87b2c1-b24d-4384-be46-f5b0c3bdbbb2" providerId="AD" clId="Web-{D2A3B03B-F0EC-4F86-B39B-4F8C644DCF41}" dt="2022-11-07T04:58:58.673" v="417" actId="14100"/>
        <pc:sldMkLst>
          <pc:docMk/>
          <pc:sldMk cId="1908151879" sldId="339"/>
        </pc:sldMkLst>
        <pc:spChg chg="add mod">
          <ac:chgData name="Mohammad,Sajida" userId="S::s546648@nwmissouri.edu::ba87b2c1-b24d-4384-be46-f5b0c3bdbbb2" providerId="AD" clId="Web-{D2A3B03B-F0EC-4F86-B39B-4F8C644DCF41}" dt="2022-11-07T04:58:58.673" v="417" actId="14100"/>
          <ac:spMkLst>
            <pc:docMk/>
            <pc:sldMk cId="1908151879" sldId="339"/>
            <ac:spMk id="5" creationId="{587DF39E-5512-18A9-6FE6-C6CF967A237C}"/>
          </ac:spMkLst>
        </pc:spChg>
      </pc:sldChg>
      <pc:sldChg chg="addSp delSp modSp">
        <pc:chgData name="Mohammad,Sajida" userId="S::s546648@nwmissouri.edu::ba87b2c1-b24d-4384-be46-f5b0c3bdbbb2" providerId="AD" clId="Web-{D2A3B03B-F0EC-4F86-B39B-4F8C644DCF41}" dt="2022-11-07T04:46:46.339" v="193" actId="14100"/>
        <pc:sldMkLst>
          <pc:docMk/>
          <pc:sldMk cId="412600248" sldId="341"/>
        </pc:sldMkLst>
        <pc:spChg chg="del mod">
          <ac:chgData name="Mohammad,Sajida" userId="S::s546648@nwmissouri.edu::ba87b2c1-b24d-4384-be46-f5b0c3bdbbb2" providerId="AD" clId="Web-{D2A3B03B-F0EC-4F86-B39B-4F8C644DCF41}" dt="2022-11-07T04:46:09.792" v="159"/>
          <ac:spMkLst>
            <pc:docMk/>
            <pc:sldMk cId="412600248" sldId="341"/>
            <ac:spMk id="4" creationId="{B4C06F34-DE16-0D10-FCB7-3BF4E42292EC}"/>
          </ac:spMkLst>
        </pc:spChg>
        <pc:spChg chg="add mod">
          <ac:chgData name="Mohammad,Sajida" userId="S::s546648@nwmissouri.edu::ba87b2c1-b24d-4384-be46-f5b0c3bdbbb2" providerId="AD" clId="Web-{D2A3B03B-F0EC-4F86-B39B-4F8C644DCF41}" dt="2022-11-07T04:46:46.339" v="193" actId="14100"/>
          <ac:spMkLst>
            <pc:docMk/>
            <pc:sldMk cId="412600248" sldId="341"/>
            <ac:spMk id="6" creationId="{7DC415ED-17C6-1D8C-5CE9-50CF8842D984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49:12.562" v="263" actId="1076"/>
        <pc:sldMkLst>
          <pc:docMk/>
          <pc:sldMk cId="1197582684" sldId="343"/>
        </pc:sldMkLst>
        <pc:spChg chg="add mod">
          <ac:chgData name="Mohammad,Sajida" userId="S::s546648@nwmissouri.edu::ba87b2c1-b24d-4384-be46-f5b0c3bdbbb2" providerId="AD" clId="Web-{D2A3B03B-F0EC-4F86-B39B-4F8C644DCF41}" dt="2022-11-07T04:49:12.562" v="263" actId="1076"/>
          <ac:spMkLst>
            <pc:docMk/>
            <pc:sldMk cId="1197582684" sldId="343"/>
            <ac:spMk id="5" creationId="{E4AE850D-53D5-918C-AA25-D59FB582EBFA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49:26.438" v="265" actId="1076"/>
        <pc:sldMkLst>
          <pc:docMk/>
          <pc:sldMk cId="838673693" sldId="344"/>
        </pc:sldMkLst>
        <pc:spChg chg="mod">
          <ac:chgData name="Mohammad,Sajida" userId="S::s546648@nwmissouri.edu::ba87b2c1-b24d-4384-be46-f5b0c3bdbbb2" providerId="AD" clId="Web-{D2A3B03B-F0EC-4F86-B39B-4F8C644DCF41}" dt="2022-11-07T04:49:26.438" v="265" actId="1076"/>
          <ac:spMkLst>
            <pc:docMk/>
            <pc:sldMk cId="838673693" sldId="344"/>
            <ac:spMk id="4" creationId="{B4C06F34-DE16-0D10-FCB7-3BF4E42292EC}"/>
          </ac:spMkLst>
        </pc:spChg>
        <pc:spChg chg="add mod">
          <ac:chgData name="Mohammad,Sajida" userId="S::s546648@nwmissouri.edu::ba87b2c1-b24d-4384-be46-f5b0c3bdbbb2" providerId="AD" clId="Web-{D2A3B03B-F0EC-4F86-B39B-4F8C644DCF41}" dt="2022-11-07T04:49:23.594" v="264" actId="1076"/>
          <ac:spMkLst>
            <pc:docMk/>
            <pc:sldMk cId="838673693" sldId="344"/>
            <ac:spMk id="5" creationId="{EF603CB8-24FD-C0F9-A0C8-CF9B4E2A873B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48:45.593" v="236" actId="14100"/>
        <pc:sldMkLst>
          <pc:docMk/>
          <pc:sldMk cId="2111205337" sldId="345"/>
        </pc:sldMkLst>
        <pc:spChg chg="add mod">
          <ac:chgData name="Mohammad,Sajida" userId="S::s546648@nwmissouri.edu::ba87b2c1-b24d-4384-be46-f5b0c3bdbbb2" providerId="AD" clId="Web-{D2A3B03B-F0EC-4F86-B39B-4F8C644DCF41}" dt="2022-11-07T04:48:45.593" v="236" actId="14100"/>
          <ac:spMkLst>
            <pc:docMk/>
            <pc:sldMk cId="2111205337" sldId="345"/>
            <ac:spMk id="5" creationId="{AE9142CB-5E01-BFCC-678C-2613922D7C9B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49:56.189" v="289" actId="14100"/>
        <pc:sldMkLst>
          <pc:docMk/>
          <pc:sldMk cId="2024179805" sldId="346"/>
        </pc:sldMkLst>
        <pc:spChg chg="add mod">
          <ac:chgData name="Mohammad,Sajida" userId="S::s546648@nwmissouri.edu::ba87b2c1-b24d-4384-be46-f5b0c3bdbbb2" providerId="AD" clId="Web-{D2A3B03B-F0EC-4F86-B39B-4F8C644DCF41}" dt="2022-11-07T04:49:56.189" v="289" actId="14100"/>
          <ac:spMkLst>
            <pc:docMk/>
            <pc:sldMk cId="2024179805" sldId="346"/>
            <ac:spMk id="5" creationId="{34F1040A-B299-085A-16A5-5BA33989B508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54:58.510" v="395" actId="1076"/>
        <pc:sldMkLst>
          <pc:docMk/>
          <pc:sldMk cId="4173932163" sldId="347"/>
        </pc:sldMkLst>
        <pc:spChg chg="add mod">
          <ac:chgData name="Mohammad,Sajida" userId="S::s546648@nwmissouri.edu::ba87b2c1-b24d-4384-be46-f5b0c3bdbbb2" providerId="AD" clId="Web-{D2A3B03B-F0EC-4F86-B39B-4F8C644DCF41}" dt="2022-11-07T04:54:58.510" v="395" actId="1076"/>
          <ac:spMkLst>
            <pc:docMk/>
            <pc:sldMk cId="4173932163" sldId="347"/>
            <ac:spMk id="5" creationId="{83871FE0-F5F7-65B4-B5BC-3F7C73659A5B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59:08.657" v="418" actId="1076"/>
        <pc:sldMkLst>
          <pc:docMk/>
          <pc:sldMk cId="4119313300" sldId="349"/>
        </pc:sldMkLst>
        <pc:spChg chg="add mod">
          <ac:chgData name="Mohammad,Sajida" userId="S::s546648@nwmissouri.edu::ba87b2c1-b24d-4384-be46-f5b0c3bdbbb2" providerId="AD" clId="Web-{D2A3B03B-F0EC-4F86-B39B-4F8C644DCF41}" dt="2022-11-07T04:59:08.657" v="418" actId="1076"/>
          <ac:spMkLst>
            <pc:docMk/>
            <pc:sldMk cId="4119313300" sldId="349"/>
            <ac:spMk id="5" creationId="{6905EFA6-52BC-11AA-922F-B0344CB2B638}"/>
          </ac:spMkLst>
        </pc:spChg>
      </pc:sldChg>
      <pc:sldChg chg="addSp">
        <pc:chgData name="Mohammad,Sajida" userId="S::s546648@nwmissouri.edu::ba87b2c1-b24d-4384-be46-f5b0c3bdbbb2" providerId="AD" clId="Web-{D2A3B03B-F0EC-4F86-B39B-4F8C644DCF41}" dt="2022-11-07T04:45:03.852" v="140"/>
        <pc:sldMkLst>
          <pc:docMk/>
          <pc:sldMk cId="985116272" sldId="350"/>
        </pc:sldMkLst>
        <pc:spChg chg="add">
          <ac:chgData name="Mohammad,Sajida" userId="S::s546648@nwmissouri.edu::ba87b2c1-b24d-4384-be46-f5b0c3bdbbb2" providerId="AD" clId="Web-{D2A3B03B-F0EC-4F86-B39B-4F8C644DCF41}" dt="2022-11-07T04:45:03.852" v="140"/>
          <ac:spMkLst>
            <pc:docMk/>
            <pc:sldMk cId="985116272" sldId="350"/>
            <ac:spMk id="5" creationId="{119687EE-E6A0-CC92-A7FF-1ED05D4CE894}"/>
          </ac:spMkLst>
        </pc:spChg>
      </pc:sldChg>
      <pc:sldChg chg="addSp">
        <pc:chgData name="Mohammad,Sajida" userId="S::s546648@nwmissouri.edu::ba87b2c1-b24d-4384-be46-f5b0c3bdbbb2" providerId="AD" clId="Web-{D2A3B03B-F0EC-4F86-B39B-4F8C644DCF41}" dt="2022-11-07T04:45:06.290" v="141"/>
        <pc:sldMkLst>
          <pc:docMk/>
          <pc:sldMk cId="2626218729" sldId="351"/>
        </pc:sldMkLst>
        <pc:spChg chg="add">
          <ac:chgData name="Mohammad,Sajida" userId="S::s546648@nwmissouri.edu::ba87b2c1-b24d-4384-be46-f5b0c3bdbbb2" providerId="AD" clId="Web-{D2A3B03B-F0EC-4F86-B39B-4F8C644DCF41}" dt="2022-11-07T04:45:06.290" v="141"/>
          <ac:spMkLst>
            <pc:docMk/>
            <pc:sldMk cId="2626218729" sldId="351"/>
            <ac:spMk id="5" creationId="{6FB04DDE-4C6B-6F26-267A-9B56EA51E0EB}"/>
          </ac:spMkLst>
        </pc:spChg>
      </pc:sldChg>
      <pc:sldChg chg="addSp modSp">
        <pc:chgData name="Mohammad,Sajida" userId="S::s546648@nwmissouri.edu::ba87b2c1-b24d-4384-be46-f5b0c3bdbbb2" providerId="AD" clId="Web-{D2A3B03B-F0EC-4F86-B39B-4F8C644DCF41}" dt="2022-11-07T04:59:44.268" v="423" actId="14100"/>
        <pc:sldMkLst>
          <pc:docMk/>
          <pc:sldMk cId="1904739882" sldId="352"/>
        </pc:sldMkLst>
        <pc:spChg chg="add mod">
          <ac:chgData name="Mohammad,Sajida" userId="S::s546648@nwmissouri.edu::ba87b2c1-b24d-4384-be46-f5b0c3bdbbb2" providerId="AD" clId="Web-{D2A3B03B-F0EC-4F86-B39B-4F8C644DCF41}" dt="2022-11-07T04:59:44.268" v="423" actId="14100"/>
          <ac:spMkLst>
            <pc:docMk/>
            <pc:sldMk cId="1904739882" sldId="352"/>
            <ac:spMk id="4" creationId="{C030E851-2324-49AB-4E7E-5DF353313D53}"/>
          </ac:spMkLst>
        </pc:spChg>
        <pc:spChg chg="add">
          <ac:chgData name="Mohammad,Sajida" userId="S::s546648@nwmissouri.edu::ba87b2c1-b24d-4384-be46-f5b0c3bdbbb2" providerId="AD" clId="Web-{D2A3B03B-F0EC-4F86-B39B-4F8C644DCF41}" dt="2022-11-07T04:45:10.181" v="143"/>
          <ac:spMkLst>
            <pc:docMk/>
            <pc:sldMk cId="1904739882" sldId="352"/>
            <ac:spMk id="9" creationId="{C786B13C-B856-75A3-7230-97986992D156}"/>
          </ac:spMkLst>
        </pc:spChg>
      </pc:sldChg>
      <pc:sldChg chg="modSp del">
        <pc:chgData name="Mohammad,Sajida" userId="S::s546648@nwmissouri.edu::ba87b2c1-b24d-4384-be46-f5b0c3bdbbb2" providerId="AD" clId="Web-{D2A3B03B-F0EC-4F86-B39B-4F8C644DCF41}" dt="2022-11-07T04:42:35.707" v="136"/>
        <pc:sldMkLst>
          <pc:docMk/>
          <pc:sldMk cId="1639446917" sldId="353"/>
        </pc:sldMkLst>
        <pc:graphicFrameChg chg="mod">
          <ac:chgData name="Mohammad,Sajida" userId="S::s546648@nwmissouri.edu::ba87b2c1-b24d-4384-be46-f5b0c3bdbbb2" providerId="AD" clId="Web-{D2A3B03B-F0EC-4F86-B39B-4F8C644DCF41}" dt="2022-11-07T04:41:51.894" v="129" actId="1076"/>
          <ac:graphicFrameMkLst>
            <pc:docMk/>
            <pc:sldMk cId="1639446917" sldId="353"/>
            <ac:graphicFrameMk id="5" creationId="{C168F253-C8B1-34CA-5F0B-359199A11C2E}"/>
          </ac:graphicFrameMkLst>
        </pc:graphicFrameChg>
      </pc:sldChg>
      <pc:sldChg chg="addSp modSp add ord replId">
        <pc:chgData name="Mohammad,Sajida" userId="S::s546648@nwmissouri.edu::ba87b2c1-b24d-4384-be46-f5b0c3bdbbb2" providerId="AD" clId="Web-{D2A3B03B-F0EC-4F86-B39B-4F8C644DCF41}" dt="2022-11-07T04:59:19.658" v="419" actId="1076"/>
        <pc:sldMkLst>
          <pc:docMk/>
          <pc:sldMk cId="2058377685" sldId="354"/>
        </pc:sldMkLst>
        <pc:spChg chg="mod">
          <ac:chgData name="Mohammad,Sajida" userId="S::s546648@nwmissouri.edu::ba87b2c1-b24d-4384-be46-f5b0c3bdbbb2" providerId="AD" clId="Web-{D2A3B03B-F0EC-4F86-B39B-4F8C644DCF41}" dt="2022-11-07T04:38:30.279" v="5" actId="20577"/>
          <ac:spMkLst>
            <pc:docMk/>
            <pc:sldMk cId="2058377685" sldId="354"/>
            <ac:spMk id="2" creationId="{453427AD-2D36-50BA-E045-8982032627CD}"/>
          </ac:spMkLst>
        </pc:spChg>
        <pc:spChg chg="mod">
          <ac:chgData name="Mohammad,Sajida" userId="S::s546648@nwmissouri.edu::ba87b2c1-b24d-4384-be46-f5b0c3bdbbb2" providerId="AD" clId="Web-{D2A3B03B-F0EC-4F86-B39B-4F8C644DCF41}" dt="2022-11-07T04:40:19.375" v="47" actId="20577"/>
          <ac:spMkLst>
            <pc:docMk/>
            <pc:sldMk cId="2058377685" sldId="354"/>
            <ac:spMk id="3" creationId="{96789B10-8436-DEBF-76A9-C7E41F9BB30C}"/>
          </ac:spMkLst>
        </pc:spChg>
        <pc:spChg chg="add mod">
          <ac:chgData name="Mohammad,Sajida" userId="S::s546648@nwmissouri.edu::ba87b2c1-b24d-4384-be46-f5b0c3bdbbb2" providerId="AD" clId="Web-{D2A3B03B-F0EC-4F86-B39B-4F8C644DCF41}" dt="2022-11-07T04:59:19.658" v="419" actId="1076"/>
          <ac:spMkLst>
            <pc:docMk/>
            <pc:sldMk cId="2058377685" sldId="354"/>
            <ac:spMk id="5" creationId="{CCF5330F-4DE6-1BE3-0A0A-94D0B5A770F3}"/>
          </ac:spMkLst>
        </pc:spChg>
      </pc:sldChg>
      <pc:sldChg chg="addSp delSp modSp add ord replId">
        <pc:chgData name="Mohammad,Sajida" userId="S::s546648@nwmissouri.edu::ba87b2c1-b24d-4384-be46-f5b0c3bdbbb2" providerId="AD" clId="Web-{D2A3B03B-F0EC-4F86-B39B-4F8C644DCF41}" dt="2022-11-07T05:00:05.596" v="427"/>
        <pc:sldMkLst>
          <pc:docMk/>
          <pc:sldMk cId="3407268717" sldId="355"/>
        </pc:sldMkLst>
        <pc:spChg chg="mod">
          <ac:chgData name="Mohammad,Sajida" userId="S::s546648@nwmissouri.edu::ba87b2c1-b24d-4384-be46-f5b0c3bdbbb2" providerId="AD" clId="Web-{D2A3B03B-F0EC-4F86-B39B-4F8C644DCF41}" dt="2022-11-07T04:41:19.502" v="71" actId="20577"/>
          <ac:spMkLst>
            <pc:docMk/>
            <pc:sldMk cId="3407268717" sldId="355"/>
            <ac:spMk id="2" creationId="{453427AD-2D36-50BA-E045-8982032627CD}"/>
          </ac:spMkLst>
        </pc:spChg>
        <pc:spChg chg="mod">
          <ac:chgData name="Mohammad,Sajida" userId="S::s546648@nwmissouri.edu::ba87b2c1-b24d-4384-be46-f5b0c3bdbbb2" providerId="AD" clId="Web-{D2A3B03B-F0EC-4F86-B39B-4F8C644DCF41}" dt="2022-11-07T04:42:31.129" v="135" actId="20577"/>
          <ac:spMkLst>
            <pc:docMk/>
            <pc:sldMk cId="3407268717" sldId="355"/>
            <ac:spMk id="3" creationId="{96789B10-8436-DEBF-76A9-C7E41F9BB30C}"/>
          </ac:spMkLst>
        </pc:spChg>
        <pc:spChg chg="add del mod">
          <ac:chgData name="Mohammad,Sajida" userId="S::s546648@nwmissouri.edu::ba87b2c1-b24d-4384-be46-f5b0c3bdbbb2" providerId="AD" clId="Web-{D2A3B03B-F0EC-4F86-B39B-4F8C644DCF41}" dt="2022-11-07T05:00:05.596" v="427"/>
          <ac:spMkLst>
            <pc:docMk/>
            <pc:sldMk cId="3407268717" sldId="355"/>
            <ac:spMk id="4" creationId="{E1A7904C-4524-D1C3-82DB-F2C1B2F387CA}"/>
          </ac:spMkLst>
        </pc:spChg>
      </pc:sldChg>
    </pc:docChg>
  </pc:docChgLst>
  <pc:docChgLst>
    <pc:chgData name="Mohammad,Sajida" userId="S::s546648@nwmissouri.edu::ba87b2c1-b24d-4384-be46-f5b0c3bdbbb2" providerId="AD" clId="Web-{26F8F660-59FB-4287-BDC6-B2D34C3BDEEF}"/>
    <pc:docChg chg="modSld">
      <pc:chgData name="Mohammad,Sajida" userId="S::s546648@nwmissouri.edu::ba87b2c1-b24d-4384-be46-f5b0c3bdbbb2" providerId="AD" clId="Web-{26F8F660-59FB-4287-BDC6-B2D34C3BDEEF}" dt="2022-10-31T00:03:54.629" v="221" actId="20577"/>
      <pc:docMkLst>
        <pc:docMk/>
      </pc:docMkLst>
      <pc:sldChg chg="modSp">
        <pc:chgData name="Mohammad,Sajida" userId="S::s546648@nwmissouri.edu::ba87b2c1-b24d-4384-be46-f5b0c3bdbbb2" providerId="AD" clId="Web-{26F8F660-59FB-4287-BDC6-B2D34C3BDEEF}" dt="2022-10-31T00:03:54.629" v="221" actId="20577"/>
        <pc:sldMkLst>
          <pc:docMk/>
          <pc:sldMk cId="1814704738" sldId="270"/>
        </pc:sldMkLst>
        <pc:spChg chg="mod">
          <ac:chgData name="Mohammad,Sajida" userId="S::s546648@nwmissouri.edu::ba87b2c1-b24d-4384-be46-f5b0c3bdbbb2" providerId="AD" clId="Web-{26F8F660-59FB-4287-BDC6-B2D34C3BDEEF}" dt="2022-10-31T00:03:54.629" v="221" actId="20577"/>
          <ac:spMkLst>
            <pc:docMk/>
            <pc:sldMk cId="1814704738" sldId="270"/>
            <ac:spMk id="22" creationId="{A5B01EAF-C32F-96DF-04EA-D6C98B32082C}"/>
          </ac:spMkLst>
        </pc:spChg>
      </pc:sldChg>
      <pc:sldChg chg="modSp">
        <pc:chgData name="Mohammad,Sajida" userId="S::s546648@nwmissouri.edu::ba87b2c1-b24d-4384-be46-f5b0c3bdbbb2" providerId="AD" clId="Web-{26F8F660-59FB-4287-BDC6-B2D34C3BDEEF}" dt="2022-10-30T23:56:59.412" v="219" actId="20577"/>
        <pc:sldMkLst>
          <pc:docMk/>
          <pc:sldMk cId="3651925690" sldId="286"/>
        </pc:sldMkLst>
        <pc:spChg chg="mod">
          <ac:chgData name="Mohammad,Sajida" userId="S::s546648@nwmissouri.edu::ba87b2c1-b24d-4384-be46-f5b0c3bdbbb2" providerId="AD" clId="Web-{26F8F660-59FB-4287-BDC6-B2D34C3BDEEF}" dt="2022-10-30T23:56:59.412" v="219" actId="20577"/>
          <ac:spMkLst>
            <pc:docMk/>
            <pc:sldMk cId="3651925690" sldId="286"/>
            <ac:spMk id="11" creationId="{285567B1-2D2B-B443-BF1F-C2FB5DB26C71}"/>
          </ac:spMkLst>
        </pc:spChg>
      </pc:sldChg>
      <pc:sldChg chg="modSp">
        <pc:chgData name="Mohammad,Sajida" userId="S::s546648@nwmissouri.edu::ba87b2c1-b24d-4384-be46-f5b0c3bdbbb2" providerId="AD" clId="Web-{26F8F660-59FB-4287-BDC6-B2D34C3BDEEF}" dt="2022-10-30T23:54:50.330" v="109" actId="20577"/>
        <pc:sldMkLst>
          <pc:docMk/>
          <pc:sldMk cId="3985897043" sldId="291"/>
        </pc:sldMkLst>
        <pc:spChg chg="mod">
          <ac:chgData name="Mohammad,Sajida" userId="S::s546648@nwmissouri.edu::ba87b2c1-b24d-4384-be46-f5b0c3bdbbb2" providerId="AD" clId="Web-{26F8F660-59FB-4287-BDC6-B2D34C3BDEEF}" dt="2022-10-30T23:54:50.330" v="109" actId="20577"/>
          <ac:spMkLst>
            <pc:docMk/>
            <pc:sldMk cId="3985897043" sldId="291"/>
            <ac:spMk id="22" creationId="{A5B01EAF-C32F-96DF-04EA-D6C98B32082C}"/>
          </ac:spMkLst>
        </pc:spChg>
      </pc:sldChg>
    </pc:docChg>
  </pc:docChgLst>
  <pc:docChgLst>
    <pc:chgData name="Pati,Usha R" userId="acf6a215-17f6-4371-bfde-623ac93bb2f4" providerId="ADAL" clId="{B297EA39-993F-4B6A-A289-E328893C8BF5}"/>
    <pc:docChg chg="undo custSel delSld modSld sldOrd">
      <pc:chgData name="Pati,Usha R" userId="acf6a215-17f6-4371-bfde-623ac93bb2f4" providerId="ADAL" clId="{B297EA39-993F-4B6A-A289-E328893C8BF5}" dt="2022-10-31T14:11:20.122" v="688" actId="255"/>
      <pc:docMkLst>
        <pc:docMk/>
      </pc:docMkLst>
      <pc:sldChg chg="addSp delSp">
        <pc:chgData name="Pati,Usha R" userId="acf6a215-17f6-4371-bfde-623ac93bb2f4" providerId="ADAL" clId="{B297EA39-993F-4B6A-A289-E328893C8BF5}" dt="2022-10-31T14:00:19.502" v="629"/>
        <pc:sldMkLst>
          <pc:docMk/>
          <pc:sldMk cId="1285428103" sldId="259"/>
        </pc:sldMkLst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1285428103" sldId="259"/>
            <ac:spMk id="4" creationId="{84B0A5B9-DBF7-590E-703B-4D195992D0F9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285428103" sldId="259"/>
            <ac:spMk id="6" creationId="{9F5B2478-D202-5069-8525-872C90174AE6}"/>
          </ac:spMkLst>
        </pc:spChg>
      </pc:sldChg>
      <pc:sldChg chg="addSp delSp">
        <pc:chgData name="Pati,Usha R" userId="acf6a215-17f6-4371-bfde-623ac93bb2f4" providerId="ADAL" clId="{B297EA39-993F-4B6A-A289-E328893C8BF5}" dt="2022-10-31T14:03:47.108" v="641"/>
        <pc:sldMkLst>
          <pc:docMk/>
          <pc:sldMk cId="2438591534" sldId="260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2438591534" sldId="260"/>
            <ac:spMk id="2" creationId="{0B68F8D2-42FA-AF41-D388-1C037DF09ADA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2438591534" sldId="260"/>
            <ac:spMk id="4" creationId="{D2F3A814-EED2-1C76-48A2-CD34FA2F5552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2438591534" sldId="260"/>
            <ac:spMk id="5" creationId="{FB382326-4B6C-C18E-F872-8062BD7A5143}"/>
          </ac:spMkLst>
        </pc:spChg>
      </pc:sldChg>
      <pc:sldChg chg="addSp delSp">
        <pc:chgData name="Pati,Usha R" userId="acf6a215-17f6-4371-bfde-623ac93bb2f4" providerId="ADAL" clId="{B297EA39-993F-4B6A-A289-E328893C8BF5}" dt="2022-10-31T14:03:48.616" v="642"/>
        <pc:sldMkLst>
          <pc:docMk/>
          <pc:sldMk cId="3761969251" sldId="261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3761969251" sldId="261"/>
            <ac:spMk id="4" creationId="{B4C06F34-DE16-0D10-FCB7-3BF4E42292EC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761969251" sldId="261"/>
            <ac:spMk id="6" creationId="{A06A3A8D-EA3F-1B47-E2EA-D6DAE64D7EAB}"/>
          </ac:spMkLst>
        </pc:spChg>
        <pc:spChg chg="del">
          <ac:chgData name="Pati,Usha R" userId="acf6a215-17f6-4371-bfde-623ac93bb2f4" providerId="ADAL" clId="{B297EA39-993F-4B6A-A289-E328893C8BF5}" dt="2022-10-31T14:03:48.616" v="642"/>
          <ac:spMkLst>
            <pc:docMk/>
            <pc:sldMk cId="3761969251" sldId="261"/>
            <ac:spMk id="8" creationId="{C3F54DA8-D822-AAC4-E20D-E5BE0CD345D4}"/>
          </ac:spMkLst>
        </pc:spChg>
      </pc:sldChg>
      <pc:sldChg chg="addSp delSp ord">
        <pc:chgData name="Pati,Usha R" userId="acf6a215-17f6-4371-bfde-623ac93bb2f4" providerId="ADAL" clId="{B297EA39-993F-4B6A-A289-E328893C8BF5}" dt="2022-10-31T14:03:47.108" v="641"/>
        <pc:sldMkLst>
          <pc:docMk/>
          <pc:sldMk cId="2448111906" sldId="263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2448111906" sldId="263"/>
            <ac:spMk id="3" creationId="{9245B12F-05B7-65B5-0928-22A41131D0C4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2448111906" sldId="263"/>
            <ac:spMk id="4" creationId="{F4A85635-4BC4-C855-4539-3829849EB752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2448111906" sldId="263"/>
            <ac:spMk id="5" creationId="{5C831723-18DF-F26D-1C06-3BADB2D4F70F}"/>
          </ac:spMkLst>
        </pc:spChg>
      </pc:sldChg>
      <pc:sldChg chg="addSp delSp">
        <pc:chgData name="Pati,Usha R" userId="acf6a215-17f6-4371-bfde-623ac93bb2f4" providerId="ADAL" clId="{B297EA39-993F-4B6A-A289-E328893C8BF5}" dt="2022-10-31T14:03:47.108" v="641"/>
        <pc:sldMkLst>
          <pc:docMk/>
          <pc:sldMk cId="2277879661" sldId="264"/>
        </pc:sldMkLst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2277879661" sldId="264"/>
            <ac:spMk id="3" creationId="{15BD9890-B672-6703-906D-DEB0C65E7EDD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2277879661" sldId="264"/>
            <ac:spMk id="4" creationId="{AF6B1432-9C92-5402-C757-0BD0AA859AEA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2277879661" sldId="264"/>
            <ac:spMk id="5" creationId="{E4310DF0-F3B3-894B-3219-610DC1435410}"/>
          </ac:spMkLst>
        </pc:spChg>
      </pc:sldChg>
      <pc:sldChg chg="addSp delSp">
        <pc:chgData name="Pati,Usha R" userId="acf6a215-17f6-4371-bfde-623ac93bb2f4" providerId="ADAL" clId="{B297EA39-993F-4B6A-A289-E328893C8BF5}" dt="2022-10-31T14:03:47.108" v="641"/>
        <pc:sldMkLst>
          <pc:docMk/>
          <pc:sldMk cId="1499142597" sldId="265"/>
        </pc:sldMkLst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1499142597" sldId="265"/>
            <ac:spMk id="4" creationId="{E5C6484B-2F19-4CB6-9844-6020AE6AACE5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1499142597" sldId="265"/>
            <ac:spMk id="6" creationId="{C3068FBD-C743-D3D1-9555-A3CE96437CC2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499142597" sldId="265"/>
            <ac:spMk id="7" creationId="{6D8C2895-1859-A48D-F926-975E18DBAD74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8:43.421" v="671" actId="20577"/>
        <pc:sldMkLst>
          <pc:docMk/>
          <pc:sldMk cId="1814704738" sldId="270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814704738" sldId="270"/>
            <ac:spMk id="4" creationId="{B0879A89-B478-BE14-728E-C47BEE72A2AC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1814704738" sldId="270"/>
            <ac:spMk id="5" creationId="{3B0CBB0F-49DC-336E-0C1A-A07CA728F128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1814704738" sldId="270"/>
            <ac:spMk id="6" creationId="{DA76D28B-DECB-0540-1237-160C6FC7F3A7}"/>
          </ac:spMkLst>
        </pc:spChg>
        <pc:spChg chg="add mod">
          <ac:chgData name="Pati,Usha R" userId="acf6a215-17f6-4371-bfde-623ac93bb2f4" providerId="ADAL" clId="{B297EA39-993F-4B6A-A289-E328893C8BF5}" dt="2022-10-31T14:08:43.421" v="671" actId="20577"/>
          <ac:spMkLst>
            <pc:docMk/>
            <pc:sldMk cId="1814704738" sldId="270"/>
            <ac:spMk id="7" creationId="{8BF3194F-B8FB-030B-22C9-15A017FEE2C7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9:55.995" v="683" actId="20577"/>
        <pc:sldMkLst>
          <pc:docMk/>
          <pc:sldMk cId="3451815259" sldId="273"/>
        </pc:sldMkLst>
        <pc:spChg chg="mod">
          <ac:chgData name="Pati,Usha R" userId="acf6a215-17f6-4371-bfde-623ac93bb2f4" providerId="ADAL" clId="{B297EA39-993F-4B6A-A289-E328893C8BF5}" dt="2022-10-30T23:23:20.662" v="392" actId="12"/>
          <ac:spMkLst>
            <pc:docMk/>
            <pc:sldMk cId="3451815259" sldId="273"/>
            <ac:spMk id="3" creationId="{D5345C25-A6D2-8FC5-FB45-01243C8571DC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3451815259" sldId="273"/>
            <ac:spMk id="5" creationId="{ED896D95-07E4-7F4B-3B16-66B7CD3EFF05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451815259" sldId="273"/>
            <ac:spMk id="6" creationId="{F4D1BCE6-AE07-5B9F-D35E-462587BF7E4A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451815259" sldId="273"/>
            <ac:spMk id="8" creationId="{CE7B3FC6-B623-9966-9F73-7E39AAFDD063}"/>
          </ac:spMkLst>
        </pc:spChg>
        <pc:spChg chg="add mod">
          <ac:chgData name="Pati,Usha R" userId="acf6a215-17f6-4371-bfde-623ac93bb2f4" providerId="ADAL" clId="{B297EA39-993F-4B6A-A289-E328893C8BF5}" dt="2022-10-31T14:09:55.995" v="683" actId="20577"/>
          <ac:spMkLst>
            <pc:docMk/>
            <pc:sldMk cId="3451815259" sldId="273"/>
            <ac:spMk id="9" creationId="{A64B82B8-8132-CF2A-C858-20BD1DAE40DA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8:32.268" v="668" actId="1076"/>
        <pc:sldMkLst>
          <pc:docMk/>
          <pc:sldMk cId="1770612954" sldId="274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770612954" sldId="274"/>
            <ac:spMk id="5" creationId="{336498CE-1857-0994-8A1C-070720712C33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1770612954" sldId="274"/>
            <ac:spMk id="6" creationId="{39886EC8-CD4E-C5CC-855B-7B5CF344E014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1770612954" sldId="274"/>
            <ac:spMk id="7" creationId="{FFB8BD1D-1164-AAB4-4230-FEBAC6CC1F97}"/>
          </ac:spMkLst>
        </pc:spChg>
        <pc:spChg chg="add mod">
          <ac:chgData name="Pati,Usha R" userId="acf6a215-17f6-4371-bfde-623ac93bb2f4" providerId="ADAL" clId="{B297EA39-993F-4B6A-A289-E328893C8BF5}" dt="2022-10-31T14:08:32.268" v="668" actId="1076"/>
          <ac:spMkLst>
            <pc:docMk/>
            <pc:sldMk cId="1770612954" sldId="274"/>
            <ac:spMk id="8" creationId="{DBF50F20-BE7D-2D10-462D-6FA570D09BE7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3:47.108" v="641"/>
        <pc:sldMkLst>
          <pc:docMk/>
          <pc:sldMk cId="3535341564" sldId="275"/>
        </pc:sldMkLst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535341564" sldId="275"/>
            <ac:spMk id="4" creationId="{AE516490-EA15-2124-357B-1AA31C693529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3535341564" sldId="275"/>
            <ac:spMk id="5" creationId="{1F1BF07C-3ADA-8305-13D7-15D078FED601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535341564" sldId="275"/>
            <ac:spMk id="6" creationId="{608F3350-A7CE-0430-E6DA-363145AB1283}"/>
          </ac:spMkLst>
        </pc:spChg>
        <pc:spChg chg="mod">
          <ac:chgData name="Pati,Usha R" userId="acf6a215-17f6-4371-bfde-623ac93bb2f4" providerId="ADAL" clId="{B297EA39-993F-4B6A-A289-E328893C8BF5}" dt="2022-10-30T23:22:59.192" v="391" actId="12"/>
          <ac:spMkLst>
            <pc:docMk/>
            <pc:sldMk cId="3535341564" sldId="275"/>
            <ac:spMk id="22" creationId="{A5B01EAF-C32F-96DF-04EA-D6C98B32082C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9:06.672" v="677" actId="20577"/>
        <pc:sldMkLst>
          <pc:docMk/>
          <pc:sldMk cId="1791617810" sldId="278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791617810" sldId="278"/>
            <ac:spMk id="4" creationId="{2E177630-E200-C3F5-0566-595E7CE02509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1791617810" sldId="278"/>
            <ac:spMk id="5" creationId="{4C3F18C0-FA10-BD6F-2A3D-7848E8B7DC0B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1791617810" sldId="278"/>
            <ac:spMk id="6" creationId="{8C783A53-3C70-0DD3-ADF4-51950ADEE297}"/>
          </ac:spMkLst>
        </pc:spChg>
        <pc:spChg chg="add mod">
          <ac:chgData name="Pati,Usha R" userId="acf6a215-17f6-4371-bfde-623ac93bb2f4" providerId="ADAL" clId="{B297EA39-993F-4B6A-A289-E328893C8BF5}" dt="2022-10-31T14:09:06.672" v="677" actId="20577"/>
          <ac:spMkLst>
            <pc:docMk/>
            <pc:sldMk cId="1791617810" sldId="278"/>
            <ac:spMk id="7" creationId="{E5612BCF-FB7A-96FC-1634-ACBD25C8C1AB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8:16.375" v="663" actId="20577"/>
        <pc:sldMkLst>
          <pc:docMk/>
          <pc:sldMk cId="3564430471" sldId="279"/>
        </pc:sldMkLst>
        <pc:spChg chg="mod">
          <ac:chgData name="Pati,Usha R" userId="acf6a215-17f6-4371-bfde-623ac93bb2f4" providerId="ADAL" clId="{B297EA39-993F-4B6A-A289-E328893C8BF5}" dt="2022-10-30T23:08:18.183" v="23" actId="2711"/>
          <ac:spMkLst>
            <pc:docMk/>
            <pc:sldMk cId="3564430471" sldId="279"/>
            <ac:spMk id="2" creationId="{32E1A0DF-145A-84A3-7EF7-1E0548966686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564430471" sldId="279"/>
            <ac:spMk id="4" creationId="{40A9F8EA-E43F-C44E-6089-5682931BFC51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564430471" sldId="279"/>
            <ac:spMk id="6" creationId="{A1C00E13-A9B1-F5CA-62C8-1CFB2AFA4220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564430471" sldId="279"/>
            <ac:spMk id="7" creationId="{C749289A-194F-2949-AD8B-D8B9C035307C}"/>
          </ac:spMkLst>
        </pc:spChg>
        <pc:spChg chg="add mod">
          <ac:chgData name="Pati,Usha R" userId="acf6a215-17f6-4371-bfde-623ac93bb2f4" providerId="ADAL" clId="{B297EA39-993F-4B6A-A289-E328893C8BF5}" dt="2022-10-31T14:08:16.375" v="663" actId="20577"/>
          <ac:spMkLst>
            <pc:docMk/>
            <pc:sldMk cId="3564430471" sldId="279"/>
            <ac:spMk id="8" creationId="{D96DC39C-A44F-804A-E958-914EDD4929D5}"/>
          </ac:spMkLst>
        </pc:spChg>
        <pc:spChg chg="mod">
          <ac:chgData name="Pati,Usha R" userId="acf6a215-17f6-4371-bfde-623ac93bb2f4" providerId="ADAL" clId="{B297EA39-993F-4B6A-A289-E328893C8BF5}" dt="2022-10-31T00:38:09.835" v="552" actId="20577"/>
          <ac:spMkLst>
            <pc:docMk/>
            <pc:sldMk cId="3564430471" sldId="279"/>
            <ac:spMk id="22" creationId="{A5B01EAF-C32F-96DF-04EA-D6C98B32082C}"/>
          </ac:spMkLst>
        </pc:spChg>
      </pc:sldChg>
      <pc:sldChg chg="addSp">
        <pc:chgData name="Pati,Usha R" userId="acf6a215-17f6-4371-bfde-623ac93bb2f4" providerId="ADAL" clId="{B297EA39-993F-4B6A-A289-E328893C8BF5}" dt="2022-10-31T14:00:19.502" v="629"/>
        <pc:sldMkLst>
          <pc:docMk/>
          <pc:sldMk cId="1966961442" sldId="280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1966961442" sldId="280"/>
            <ac:spMk id="5" creationId="{C359F1DD-454F-3E3E-6B56-33ADAC52BABC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3:33.357" v="637" actId="14100"/>
        <pc:sldMkLst>
          <pc:docMk/>
          <pc:sldMk cId="2470507558" sldId="281"/>
        </pc:sldMkLst>
        <pc:spChg chg="add del mod">
          <ac:chgData name="Pati,Usha R" userId="acf6a215-17f6-4371-bfde-623ac93bb2f4" providerId="ADAL" clId="{B297EA39-993F-4B6A-A289-E328893C8BF5}" dt="2022-10-31T14:03:33.357" v="637" actId="14100"/>
          <ac:spMkLst>
            <pc:docMk/>
            <pc:sldMk cId="2470507558" sldId="281"/>
            <ac:spMk id="4" creationId="{752157B1-0E67-FAE0-0862-93D95B471FC9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9:43.899" v="680" actId="20577"/>
        <pc:sldMkLst>
          <pc:docMk/>
          <pc:sldMk cId="270712748" sldId="284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270712748" sldId="284"/>
            <ac:spMk id="4" creationId="{DA257809-F42B-074F-AB18-E222E81D667E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270712748" sldId="284"/>
            <ac:spMk id="5" creationId="{1BCB6325-BCC9-C798-4FF4-BA52D5C41AF0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270712748" sldId="284"/>
            <ac:spMk id="6" creationId="{E50CFACC-2230-F5C4-C67B-A05AD548F6F6}"/>
          </ac:spMkLst>
        </pc:spChg>
        <pc:spChg chg="add mod">
          <ac:chgData name="Pati,Usha R" userId="acf6a215-17f6-4371-bfde-623ac93bb2f4" providerId="ADAL" clId="{B297EA39-993F-4B6A-A289-E328893C8BF5}" dt="2022-10-31T14:09:43.899" v="680" actId="20577"/>
          <ac:spMkLst>
            <pc:docMk/>
            <pc:sldMk cId="270712748" sldId="284"/>
            <ac:spMk id="7" creationId="{EF80755B-04B3-4443-1AB6-E96BBC071CAD}"/>
          </ac:spMkLst>
        </pc:spChg>
        <pc:spChg chg="mod">
          <ac:chgData name="Pati,Usha R" userId="acf6a215-17f6-4371-bfde-623ac93bb2f4" providerId="ADAL" clId="{B297EA39-993F-4B6A-A289-E328893C8BF5}" dt="2022-10-30T23:23:29.705" v="393" actId="12"/>
          <ac:spMkLst>
            <pc:docMk/>
            <pc:sldMk cId="270712748" sldId="284"/>
            <ac:spMk id="22" creationId="{A5B01EAF-C32F-96DF-04EA-D6C98B32082C}"/>
          </ac:spMkLst>
        </pc:spChg>
      </pc:sldChg>
      <pc:sldChg chg="addSp modSp mod">
        <pc:chgData name="Pati,Usha R" userId="acf6a215-17f6-4371-bfde-623ac93bb2f4" providerId="ADAL" clId="{B297EA39-993F-4B6A-A289-E328893C8BF5}" dt="2022-10-31T14:11:20.122" v="688" actId="255"/>
        <pc:sldMkLst>
          <pc:docMk/>
          <pc:sldMk cId="499589851" sldId="285"/>
        </pc:sldMkLst>
        <pc:spChg chg="add mod">
          <ac:chgData name="Pati,Usha R" userId="acf6a215-17f6-4371-bfde-623ac93bb2f4" providerId="ADAL" clId="{B297EA39-993F-4B6A-A289-E328893C8BF5}" dt="2022-10-31T14:11:20.122" v="688" actId="255"/>
          <ac:spMkLst>
            <pc:docMk/>
            <pc:sldMk cId="499589851" sldId="285"/>
            <ac:spMk id="3" creationId="{F00B7B44-96A2-3A32-1D94-E5B1822F6E07}"/>
          </ac:spMkLst>
        </pc:spChg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499589851" sldId="285"/>
            <ac:spMk id="4" creationId="{0DC0C492-E7D6-A9EE-9749-37751BF96A98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11:09.430" v="687" actId="207"/>
        <pc:sldMkLst>
          <pc:docMk/>
          <pc:sldMk cId="3651925690" sldId="286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3651925690" sldId="286"/>
            <ac:spMk id="4" creationId="{0DC0C492-E7D6-A9EE-9749-37751BF96A98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651925690" sldId="286"/>
            <ac:spMk id="5" creationId="{12A273C2-8525-0A36-DFBC-4A26304BE9C9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651925690" sldId="286"/>
            <ac:spMk id="6" creationId="{C0CD209A-1305-E6A2-8A4D-5106D9F8D2BF}"/>
          </ac:spMkLst>
        </pc:spChg>
        <pc:spChg chg="add mod">
          <ac:chgData name="Pati,Usha R" userId="acf6a215-17f6-4371-bfde-623ac93bb2f4" providerId="ADAL" clId="{B297EA39-993F-4B6A-A289-E328893C8BF5}" dt="2022-10-31T14:11:09.430" v="687" actId="207"/>
          <ac:spMkLst>
            <pc:docMk/>
            <pc:sldMk cId="3651925690" sldId="286"/>
            <ac:spMk id="7" creationId="{43E137BE-0358-AF9E-4C1A-2A387440E157}"/>
          </ac:spMkLst>
        </pc:spChg>
        <pc:spChg chg="mod">
          <ac:chgData name="Pati,Usha R" userId="acf6a215-17f6-4371-bfde-623ac93bb2f4" providerId="ADAL" clId="{B297EA39-993F-4B6A-A289-E328893C8BF5}" dt="2022-10-31T14:07:44.822" v="657" actId="1076"/>
          <ac:spMkLst>
            <pc:docMk/>
            <pc:sldMk cId="3651925690" sldId="286"/>
            <ac:spMk id="11" creationId="{285567B1-2D2B-B443-BF1F-C2FB5DB26C71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10:49.131" v="684" actId="255"/>
        <pc:sldMkLst>
          <pc:docMk/>
          <pc:sldMk cId="3115494274" sldId="287"/>
        </pc:sldMkLst>
        <pc:spChg chg="add">
          <ac:chgData name="Pati,Usha R" userId="acf6a215-17f6-4371-bfde-623ac93bb2f4" providerId="ADAL" clId="{B297EA39-993F-4B6A-A289-E328893C8BF5}" dt="2022-10-31T14:00:19.502" v="629"/>
          <ac:spMkLst>
            <pc:docMk/>
            <pc:sldMk cId="3115494274" sldId="287"/>
            <ac:spMk id="4" creationId="{0DC0C492-E7D6-A9EE-9749-37751BF96A98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115494274" sldId="287"/>
            <ac:spMk id="5" creationId="{294B2BCA-4F8E-3515-A0B5-8D7AEDEB13E9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115494274" sldId="287"/>
            <ac:spMk id="6" creationId="{A5DDFBD7-DFB5-C9CB-1BD4-F17EF349B8BE}"/>
          </ac:spMkLst>
        </pc:spChg>
        <pc:spChg chg="add mod">
          <ac:chgData name="Pati,Usha R" userId="acf6a215-17f6-4371-bfde-623ac93bb2f4" providerId="ADAL" clId="{B297EA39-993F-4B6A-A289-E328893C8BF5}" dt="2022-10-31T14:10:49.131" v="684" actId="255"/>
          <ac:spMkLst>
            <pc:docMk/>
            <pc:sldMk cId="3115494274" sldId="287"/>
            <ac:spMk id="7" creationId="{76C6347B-4C87-60F9-A5BB-CAF56A744353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3:47.108" v="641"/>
        <pc:sldMkLst>
          <pc:docMk/>
          <pc:sldMk cId="2169342636" sldId="288"/>
        </pc:sldMkLst>
        <pc:spChg chg="add del mod">
          <ac:chgData name="Pati,Usha R" userId="acf6a215-17f6-4371-bfde-623ac93bb2f4" providerId="ADAL" clId="{B297EA39-993F-4B6A-A289-E328893C8BF5}" dt="2022-10-31T14:03:47.108" v="641"/>
          <ac:spMkLst>
            <pc:docMk/>
            <pc:sldMk cId="2169342636" sldId="288"/>
            <ac:spMk id="4" creationId="{A44BB444-9192-5A51-BF8E-3D3C9B3499DF}"/>
          </ac:spMkLst>
        </pc:spChg>
        <pc:spChg chg="del mod">
          <ac:chgData name="Pati,Usha R" userId="acf6a215-17f6-4371-bfde-623ac93bb2f4" providerId="ADAL" clId="{B297EA39-993F-4B6A-A289-E328893C8BF5}" dt="2022-10-30T23:21:46.099" v="387" actId="478"/>
          <ac:spMkLst>
            <pc:docMk/>
            <pc:sldMk cId="2169342636" sldId="288"/>
            <ac:spMk id="4" creationId="{B525104F-5285-6331-4275-2C0C537ABFCF}"/>
          </ac:spMkLst>
        </pc:spChg>
      </pc:sldChg>
      <pc:sldChg chg="del">
        <pc:chgData name="Pati,Usha R" userId="acf6a215-17f6-4371-bfde-623ac93bb2f4" providerId="ADAL" clId="{B297EA39-993F-4B6A-A289-E328893C8BF5}" dt="2022-10-30T23:03:21.831" v="0" actId="47"/>
        <pc:sldMkLst>
          <pc:docMk/>
          <pc:sldMk cId="2938084877" sldId="290"/>
        </pc:sldMkLst>
      </pc:sldChg>
      <pc:sldChg chg="addSp delSp modSp mod">
        <pc:chgData name="Pati,Usha R" userId="acf6a215-17f6-4371-bfde-623ac93bb2f4" providerId="ADAL" clId="{B297EA39-993F-4B6A-A289-E328893C8BF5}" dt="2022-10-31T14:10:58.494" v="685" actId="255"/>
        <pc:sldMkLst>
          <pc:docMk/>
          <pc:sldMk cId="3985897043" sldId="291"/>
        </pc:sldMkLst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985897043" sldId="291"/>
            <ac:spMk id="4" creationId="{C7EE9EF5-A4B7-2FE0-D4B7-DF7E977B42A5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985897043" sldId="291"/>
            <ac:spMk id="6" creationId="{F90245B9-5256-E886-B3B6-D32F4C8B6972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985897043" sldId="291"/>
            <ac:spMk id="7" creationId="{D39E5921-85C7-8487-71C0-5953F918BD78}"/>
          </ac:spMkLst>
        </pc:spChg>
        <pc:spChg chg="add mod">
          <ac:chgData name="Pati,Usha R" userId="acf6a215-17f6-4371-bfde-623ac93bb2f4" providerId="ADAL" clId="{B297EA39-993F-4B6A-A289-E328893C8BF5}" dt="2022-10-31T14:10:58.494" v="685" actId="255"/>
          <ac:spMkLst>
            <pc:docMk/>
            <pc:sldMk cId="3985897043" sldId="291"/>
            <ac:spMk id="8" creationId="{C6D5346E-80B7-7BEF-A5C5-C1FB9780C7AB}"/>
          </ac:spMkLst>
        </pc:spChg>
        <pc:spChg chg="mod">
          <ac:chgData name="Pati,Usha R" userId="acf6a215-17f6-4371-bfde-623ac93bb2f4" providerId="ADAL" clId="{B297EA39-993F-4B6A-A289-E328893C8BF5}" dt="2022-10-30T23:58:36.751" v="504" actId="6549"/>
          <ac:spMkLst>
            <pc:docMk/>
            <pc:sldMk cId="3985897043" sldId="291"/>
            <ac:spMk id="22" creationId="{A5B01EAF-C32F-96DF-04EA-D6C98B32082C}"/>
          </ac:spMkLst>
        </pc:spChg>
      </pc:sldChg>
      <pc:sldChg chg="addSp delSp modSp mod">
        <pc:chgData name="Pati,Usha R" userId="acf6a215-17f6-4371-bfde-623ac93bb2f4" providerId="ADAL" clId="{B297EA39-993F-4B6A-A289-E328893C8BF5}" dt="2022-10-31T14:06:16.002" v="644" actId="478"/>
        <pc:sldMkLst>
          <pc:docMk/>
          <pc:sldMk cId="3479839210" sldId="292"/>
        </pc:sldMkLst>
        <pc:spChg chg="add del mod">
          <ac:chgData name="Pati,Usha R" userId="acf6a215-17f6-4371-bfde-623ac93bb2f4" providerId="ADAL" clId="{B297EA39-993F-4B6A-A289-E328893C8BF5}" dt="2022-10-31T14:06:16.002" v="644" actId="478"/>
          <ac:spMkLst>
            <pc:docMk/>
            <pc:sldMk cId="3479839210" sldId="292"/>
            <ac:spMk id="2" creationId="{0B68F8D2-42FA-AF41-D388-1C037DF09ADA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3479839210" sldId="292"/>
            <ac:spMk id="4" creationId="{7ED267A6-3CC4-779B-08B2-ED35CDD4231D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3479839210" sldId="292"/>
            <ac:spMk id="5" creationId="{37DF5B8D-EB7E-4996-6E89-CCFA38EB6499}"/>
          </ac:spMkLst>
        </pc:spChg>
      </pc:sldChg>
      <pc:sldChg chg="addSp delSp modSp mod setBg">
        <pc:chgData name="Pati,Usha R" userId="acf6a215-17f6-4371-bfde-623ac93bb2f4" providerId="ADAL" clId="{B297EA39-993F-4B6A-A289-E328893C8BF5}" dt="2022-10-31T14:08:57.679" v="674" actId="20577"/>
        <pc:sldMkLst>
          <pc:docMk/>
          <pc:sldMk cId="2787339286" sldId="294"/>
        </pc:sldMkLst>
        <pc:spChg chg="mo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2" creationId="{545CBD1F-9B5B-5B2D-B4F0-6B5D7B1D6334}"/>
          </ac:spMkLst>
        </pc:spChg>
        <pc:spChg chg="mo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3" creationId="{2C7F416B-1CC8-7A23-6527-2D12C9EFA865}"/>
          </ac:spMkLst>
        </pc:spChg>
        <pc:spChg chg="del">
          <ac:chgData name="Pati,Usha R" userId="acf6a215-17f6-4371-bfde-623ac93bb2f4" providerId="ADAL" clId="{B297EA39-993F-4B6A-A289-E328893C8BF5}" dt="2022-10-31T14:00:19.502" v="629"/>
          <ac:spMkLst>
            <pc:docMk/>
            <pc:sldMk cId="2787339286" sldId="294"/>
            <ac:spMk id="4" creationId="{6E771D79-5AE2-EA60-57E6-DA02C95EBDB5}"/>
          </ac:spMkLst>
        </pc:spChg>
        <pc:spChg chg="del">
          <ac:chgData name="Pati,Usha R" userId="acf6a215-17f6-4371-bfde-623ac93bb2f4" providerId="ADAL" clId="{B297EA39-993F-4B6A-A289-E328893C8BF5}" dt="2022-10-31T14:03:47.108" v="641"/>
          <ac:spMkLst>
            <pc:docMk/>
            <pc:sldMk cId="2787339286" sldId="294"/>
            <ac:spMk id="6" creationId="{79CF50C6-BF33-2A70-CFE8-DBC404ADDF53}"/>
          </ac:spMkLst>
        </pc:spChg>
        <pc:spChg chg="add mod">
          <ac:chgData name="Pati,Usha R" userId="acf6a215-17f6-4371-bfde-623ac93bb2f4" providerId="ADAL" clId="{B297EA39-993F-4B6A-A289-E328893C8BF5}" dt="2022-10-31T14:00:19.843" v="630" actId="1076"/>
          <ac:spMkLst>
            <pc:docMk/>
            <pc:sldMk cId="2787339286" sldId="294"/>
            <ac:spMk id="7" creationId="{6D8C2895-1859-A48D-F926-975E18DBAD74}"/>
          </ac:spMkLst>
        </pc:spChg>
        <pc:spChg chg="add mod">
          <ac:chgData name="Pati,Usha R" userId="acf6a215-17f6-4371-bfde-623ac93bb2f4" providerId="ADAL" clId="{B297EA39-993F-4B6A-A289-E328893C8BF5}" dt="2022-10-31T14:08:57.679" v="674" actId="20577"/>
          <ac:spMkLst>
            <pc:docMk/>
            <pc:sldMk cId="2787339286" sldId="294"/>
            <ac:spMk id="8" creationId="{48994B2A-51BB-B604-CF49-352DEAB0A99B}"/>
          </ac:spMkLst>
        </pc:spChg>
        <pc:spChg chg="ad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12" creationId="{2FEA51AE-2D18-46BE-B2CA-B90B13168980}"/>
          </ac:spMkLst>
        </pc:spChg>
        <pc:spChg chg="ad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14" creationId="{5E6A537E-C106-45AE-9BBB-3CE559441813}"/>
          </ac:spMkLst>
        </pc:spChg>
        <pc:spChg chg="ad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16" creationId="{F918BA52-E4A7-4EEC-898E-C49023767C63}"/>
          </ac:spMkLst>
        </pc:spChg>
        <pc:spChg chg="add">
          <ac:chgData name="Pati,Usha R" userId="acf6a215-17f6-4371-bfde-623ac93bb2f4" providerId="ADAL" clId="{B297EA39-993F-4B6A-A289-E328893C8BF5}" dt="2022-10-31T13:57:22.503" v="553" actId="26606"/>
          <ac:spMkLst>
            <pc:docMk/>
            <pc:sldMk cId="2787339286" sldId="294"/>
            <ac:spMk id="18" creationId="{86D3F3B7-282C-4DDC-AD1B-C497F2942BA6}"/>
          </ac:spMkLst>
        </pc:spChg>
        <pc:picChg chg="mod ord">
          <ac:chgData name="Pati,Usha R" userId="acf6a215-17f6-4371-bfde-623ac93bb2f4" providerId="ADAL" clId="{B297EA39-993F-4B6A-A289-E328893C8BF5}" dt="2022-10-31T13:57:22.503" v="553" actId="26606"/>
          <ac:picMkLst>
            <pc:docMk/>
            <pc:sldMk cId="2787339286" sldId="294"/>
            <ac:picMk id="5" creationId="{DD90E52D-8133-3026-A4FE-910DA89A5222}"/>
          </ac:picMkLst>
        </pc:picChg>
      </pc:sldChg>
    </pc:docChg>
  </pc:docChgLst>
  <pc:docChgLst>
    <pc:chgData name="Aluri,Hari Kiran" userId="S::s547051@nwmissouri.edu::fd1b1c24-3773-4139-a53d-3b2c31cc0fba" providerId="AD" clId="Web-{3B4E031F-64D7-6784-4544-9E29A902D01F}"/>
    <pc:docChg chg="addSld delSld modSld">
      <pc:chgData name="Aluri,Hari Kiran" userId="S::s547051@nwmissouri.edu::fd1b1c24-3773-4139-a53d-3b2c31cc0fba" providerId="AD" clId="Web-{3B4E031F-64D7-6784-4544-9E29A902D01F}" dt="2022-11-07T07:12:00.603" v="507" actId="20577"/>
      <pc:docMkLst>
        <pc:docMk/>
      </pc:docMkLst>
      <pc:sldChg chg="addSp delSp modSp add">
        <pc:chgData name="Aluri,Hari Kiran" userId="S::s547051@nwmissouri.edu::fd1b1c24-3773-4139-a53d-3b2c31cc0fba" providerId="AD" clId="Web-{3B4E031F-64D7-6784-4544-9E29A902D01F}" dt="2022-11-07T06:00:06.857" v="42"/>
        <pc:sldMkLst>
          <pc:docMk/>
          <pc:sldMk cId="1277687335" sldId="359"/>
        </pc:sldMkLst>
        <pc:spChg chg="mod">
          <ac:chgData name="Aluri,Hari Kiran" userId="S::s547051@nwmissouri.edu::fd1b1c24-3773-4139-a53d-3b2c31cc0fba" providerId="AD" clId="Web-{3B4E031F-64D7-6784-4544-9E29A902D01F}" dt="2022-11-07T05:56:41.084" v="8" actId="14100"/>
          <ac:spMkLst>
            <pc:docMk/>
            <pc:sldMk cId="1277687335" sldId="359"/>
            <ac:spMk id="2" creationId="{453427AD-2D36-50BA-E045-8982032627CD}"/>
          </ac:spMkLst>
        </pc:spChg>
        <pc:spChg chg="mod">
          <ac:chgData name="Aluri,Hari Kiran" userId="S::s547051@nwmissouri.edu::fd1b1c24-3773-4139-a53d-3b2c31cc0fba" providerId="AD" clId="Web-{3B4E031F-64D7-6784-4544-9E29A902D01F}" dt="2022-11-07T05:57:21.194" v="12" actId="20577"/>
          <ac:spMkLst>
            <pc:docMk/>
            <pc:sldMk cId="1277687335" sldId="359"/>
            <ac:spMk id="3" creationId="{96789B10-8436-DEBF-76A9-C7E41F9BB30C}"/>
          </ac:spMkLst>
        </pc:spChg>
        <pc:spChg chg="add del mod">
          <ac:chgData name="Aluri,Hari Kiran" userId="S::s547051@nwmissouri.edu::fd1b1c24-3773-4139-a53d-3b2c31cc0fba" providerId="AD" clId="Web-{3B4E031F-64D7-6784-4544-9E29A902D01F}" dt="2022-11-07T06:00:06.857" v="42"/>
          <ac:spMkLst>
            <pc:docMk/>
            <pc:sldMk cId="1277687335" sldId="359"/>
            <ac:spMk id="4" creationId="{89CD3138-FED9-5648-96E7-1477A3AA6151}"/>
          </ac:spMkLst>
        </pc:spChg>
        <pc:spChg chg="mod">
          <ac:chgData name="Aluri,Hari Kiran" userId="S::s547051@nwmissouri.edu::fd1b1c24-3773-4139-a53d-3b2c31cc0fba" providerId="AD" clId="Web-{3B4E031F-64D7-6784-4544-9E29A902D01F}" dt="2022-11-07T05:57:42.273" v="38" actId="20577"/>
          <ac:spMkLst>
            <pc:docMk/>
            <pc:sldMk cId="1277687335" sldId="359"/>
            <ac:spMk id="6" creationId="{1F684F92-A740-7A56-3389-5C76DF66E703}"/>
          </ac:spMkLst>
        </pc:spChg>
      </pc:sldChg>
      <pc:sldChg chg="modSp add replId">
        <pc:chgData name="Aluri,Hari Kiran" userId="S::s547051@nwmissouri.edu::fd1b1c24-3773-4139-a53d-3b2c31cc0fba" providerId="AD" clId="Web-{3B4E031F-64D7-6784-4544-9E29A902D01F}" dt="2022-11-07T07:12:00.603" v="507" actId="20577"/>
        <pc:sldMkLst>
          <pc:docMk/>
          <pc:sldMk cId="3954239249" sldId="360"/>
        </pc:sldMkLst>
        <pc:spChg chg="mod">
          <ac:chgData name="Aluri,Hari Kiran" userId="S::s547051@nwmissouri.edu::fd1b1c24-3773-4139-a53d-3b2c31cc0fba" providerId="AD" clId="Web-{3B4E031F-64D7-6784-4544-9E29A902D01F}" dt="2022-11-07T06:00:34.514" v="47" actId="20577"/>
          <ac:spMkLst>
            <pc:docMk/>
            <pc:sldMk cId="3954239249" sldId="360"/>
            <ac:spMk id="2" creationId="{453427AD-2D36-50BA-E045-8982032627CD}"/>
          </ac:spMkLst>
        </pc:spChg>
        <pc:spChg chg="mod">
          <ac:chgData name="Aluri,Hari Kiran" userId="S::s547051@nwmissouri.edu::fd1b1c24-3773-4139-a53d-3b2c31cc0fba" providerId="AD" clId="Web-{3B4E031F-64D7-6784-4544-9E29A902D01F}" dt="2022-11-07T07:12:00.603" v="507" actId="20577"/>
          <ac:spMkLst>
            <pc:docMk/>
            <pc:sldMk cId="3954239249" sldId="360"/>
            <ac:spMk id="3" creationId="{96789B10-8436-DEBF-76A9-C7E41F9BB30C}"/>
          </ac:spMkLst>
        </pc:spChg>
      </pc:sldChg>
      <pc:sldChg chg="modSp add replId">
        <pc:chgData name="Aluri,Hari Kiran" userId="S::s547051@nwmissouri.edu::fd1b1c24-3773-4139-a53d-3b2c31cc0fba" providerId="AD" clId="Web-{3B4E031F-64D7-6784-4544-9E29A902D01F}" dt="2022-11-07T07:10:42.113" v="487" actId="1076"/>
        <pc:sldMkLst>
          <pc:docMk/>
          <pc:sldMk cId="3372295065" sldId="361"/>
        </pc:sldMkLst>
        <pc:spChg chg="mod">
          <ac:chgData name="Aluri,Hari Kiran" userId="S::s547051@nwmissouri.edu::fd1b1c24-3773-4139-a53d-3b2c31cc0fba" providerId="AD" clId="Web-{3B4E031F-64D7-6784-4544-9E29A902D01F}" dt="2022-11-07T06:05:39.088" v="85" actId="1076"/>
          <ac:spMkLst>
            <pc:docMk/>
            <pc:sldMk cId="3372295065" sldId="361"/>
            <ac:spMk id="2" creationId="{453427AD-2D36-50BA-E045-8982032627CD}"/>
          </ac:spMkLst>
        </pc:spChg>
        <pc:spChg chg="mod">
          <ac:chgData name="Aluri,Hari Kiran" userId="S::s547051@nwmissouri.edu::fd1b1c24-3773-4139-a53d-3b2c31cc0fba" providerId="AD" clId="Web-{3B4E031F-64D7-6784-4544-9E29A902D01F}" dt="2022-11-07T07:10:42.113" v="487" actId="1076"/>
          <ac:spMkLst>
            <pc:docMk/>
            <pc:sldMk cId="3372295065" sldId="361"/>
            <ac:spMk id="3" creationId="{96789B10-8436-DEBF-76A9-C7E41F9BB30C}"/>
          </ac:spMkLst>
        </pc:spChg>
      </pc:sldChg>
      <pc:sldChg chg="addSp delSp modSp add replId">
        <pc:chgData name="Aluri,Hari Kiran" userId="S::s547051@nwmissouri.edu::fd1b1c24-3773-4139-a53d-3b2c31cc0fba" providerId="AD" clId="Web-{3B4E031F-64D7-6784-4544-9E29A902D01F}" dt="2022-11-07T06:35:12.361" v="222" actId="1076"/>
        <pc:sldMkLst>
          <pc:docMk/>
          <pc:sldMk cId="3268770344" sldId="362"/>
        </pc:sldMkLst>
        <pc:spChg chg="add del mod">
          <ac:chgData name="Aluri,Hari Kiran" userId="S::s547051@nwmissouri.edu::fd1b1c24-3773-4139-a53d-3b2c31cc0fba" providerId="AD" clId="Web-{3B4E031F-64D7-6784-4544-9E29A902D01F}" dt="2022-11-07T06:16:24.315" v="161" actId="1076"/>
          <ac:spMkLst>
            <pc:docMk/>
            <pc:sldMk cId="3268770344" sldId="362"/>
            <ac:spMk id="2" creationId="{453427AD-2D36-50BA-E045-8982032627CD}"/>
          </ac:spMkLst>
        </pc:spChg>
        <pc:spChg chg="add del mod">
          <ac:chgData name="Aluri,Hari Kiran" userId="S::s547051@nwmissouri.edu::fd1b1c24-3773-4139-a53d-3b2c31cc0fba" providerId="AD" clId="Web-{3B4E031F-64D7-6784-4544-9E29A902D01F}" dt="2022-11-07T06:15:25.203" v="136"/>
          <ac:spMkLst>
            <pc:docMk/>
            <pc:sldMk cId="3268770344" sldId="362"/>
            <ac:spMk id="7" creationId="{608F9840-D4E0-EBA5-0C3E-4E9271A03C86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17:26.911" v="163" actId="1076"/>
          <ac:spMkLst>
            <pc:docMk/>
            <pc:sldMk cId="3268770344" sldId="362"/>
            <ac:spMk id="8" creationId="{C6656A60-58BA-49DF-D20C-FBBDE08712DA}"/>
          </ac:spMkLst>
        </pc:spChg>
        <pc:picChg chg="add mod">
          <ac:chgData name="Aluri,Hari Kiran" userId="S::s547051@nwmissouri.edu::fd1b1c24-3773-4139-a53d-3b2c31cc0fba" providerId="AD" clId="Web-{3B4E031F-64D7-6784-4544-9E29A902D01F}" dt="2022-11-07T06:35:12.361" v="222" actId="1076"/>
          <ac:picMkLst>
            <pc:docMk/>
            <pc:sldMk cId="3268770344" sldId="362"/>
            <ac:picMk id="4" creationId="{C365EB1F-9CDB-BA6B-DE5F-D6BA3025785B}"/>
          </ac:picMkLst>
        </pc:picChg>
      </pc:sldChg>
      <pc:sldChg chg="add del replId">
        <pc:chgData name="Aluri,Hari Kiran" userId="S::s547051@nwmissouri.edu::fd1b1c24-3773-4139-a53d-3b2c31cc0fba" providerId="AD" clId="Web-{3B4E031F-64D7-6784-4544-9E29A902D01F}" dt="2022-11-07T06:17:51.224" v="164"/>
        <pc:sldMkLst>
          <pc:docMk/>
          <pc:sldMk cId="379103243" sldId="363"/>
        </pc:sldMkLst>
      </pc:sldChg>
      <pc:sldChg chg="addSp delSp modSp add replId">
        <pc:chgData name="Aluri,Hari Kiran" userId="S::s547051@nwmissouri.edu::fd1b1c24-3773-4139-a53d-3b2c31cc0fba" providerId="AD" clId="Web-{3B4E031F-64D7-6784-4544-9E29A902D01F}" dt="2022-11-07T06:22:54.673" v="194" actId="20577"/>
        <pc:sldMkLst>
          <pc:docMk/>
          <pc:sldMk cId="1688230864" sldId="363"/>
        </pc:sldMkLst>
        <pc:spChg chg="mod">
          <ac:chgData name="Aluri,Hari Kiran" userId="S::s547051@nwmissouri.edu::fd1b1c24-3773-4139-a53d-3b2c31cc0fba" providerId="AD" clId="Web-{3B4E031F-64D7-6784-4544-9E29A902D01F}" dt="2022-11-07T06:22:54.673" v="194" actId="20577"/>
          <ac:spMkLst>
            <pc:docMk/>
            <pc:sldMk cId="1688230864" sldId="363"/>
            <ac:spMk id="2" creationId="{453427AD-2D36-50BA-E045-8982032627CD}"/>
          </ac:spMkLst>
        </pc:spChg>
        <pc:spChg chg="del mod">
          <ac:chgData name="Aluri,Hari Kiran" userId="S::s547051@nwmissouri.edu::fd1b1c24-3773-4139-a53d-3b2c31cc0fba" providerId="AD" clId="Web-{3B4E031F-64D7-6784-4544-9E29A902D01F}" dt="2022-11-07T06:19:31.431" v="181"/>
          <ac:spMkLst>
            <pc:docMk/>
            <pc:sldMk cId="1688230864" sldId="363"/>
            <ac:spMk id="8" creationId="{C6656A60-58BA-49DF-D20C-FBBDE08712DA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22:23.875" v="188" actId="1076"/>
          <ac:spMkLst>
            <pc:docMk/>
            <pc:sldMk cId="1688230864" sldId="363"/>
            <ac:spMk id="10" creationId="{03B66BDD-823D-B2DD-7C35-221E90E5D117}"/>
          </ac:spMkLst>
        </pc:spChg>
        <pc:picChg chg="del">
          <ac:chgData name="Aluri,Hari Kiran" userId="S::s547051@nwmissouri.edu::fd1b1c24-3773-4139-a53d-3b2c31cc0fba" providerId="AD" clId="Web-{3B4E031F-64D7-6784-4544-9E29A902D01F}" dt="2022-11-07T06:18:39.554" v="172"/>
          <ac:picMkLst>
            <pc:docMk/>
            <pc:sldMk cId="1688230864" sldId="363"/>
            <ac:picMk id="4" creationId="{C365EB1F-9CDB-BA6B-DE5F-D6BA3025785B}"/>
          </ac:picMkLst>
        </pc:picChg>
        <pc:picChg chg="add del mod">
          <ac:chgData name="Aluri,Hari Kiran" userId="S::s547051@nwmissouri.edu::fd1b1c24-3773-4139-a53d-3b2c31cc0fba" providerId="AD" clId="Web-{3B4E031F-64D7-6784-4544-9E29A902D01F}" dt="2022-11-07T06:18:37.382" v="171"/>
          <ac:picMkLst>
            <pc:docMk/>
            <pc:sldMk cId="1688230864" sldId="363"/>
            <ac:picMk id="5" creationId="{15B1D5B1-D9C7-7031-7AE3-AB1509FC03EE}"/>
          </ac:picMkLst>
        </pc:picChg>
        <pc:picChg chg="add mod">
          <ac:chgData name="Aluri,Hari Kiran" userId="S::s547051@nwmissouri.edu::fd1b1c24-3773-4139-a53d-3b2c31cc0fba" providerId="AD" clId="Web-{3B4E031F-64D7-6784-4544-9E29A902D01F}" dt="2022-11-07T06:19:05.290" v="177" actId="14100"/>
          <ac:picMkLst>
            <pc:docMk/>
            <pc:sldMk cId="1688230864" sldId="363"/>
            <ac:picMk id="7" creationId="{3A354A89-40A2-9EF1-8563-6A73709F0AB5}"/>
          </ac:picMkLst>
        </pc:picChg>
        <pc:picChg chg="add del mod">
          <ac:chgData name="Aluri,Hari Kiran" userId="S::s547051@nwmissouri.edu::fd1b1c24-3773-4139-a53d-3b2c31cc0fba" providerId="AD" clId="Web-{3B4E031F-64D7-6784-4544-9E29A902D01F}" dt="2022-11-07T06:19:54.698" v="183"/>
          <ac:picMkLst>
            <pc:docMk/>
            <pc:sldMk cId="1688230864" sldId="363"/>
            <ac:picMk id="9" creationId="{D817DE54-13B3-A6A0-5C91-0F6254F0BAB5}"/>
          </ac:picMkLst>
        </pc:picChg>
      </pc:sldChg>
      <pc:sldChg chg="add del replId">
        <pc:chgData name="Aluri,Hari Kiran" userId="S::s547051@nwmissouri.edu::fd1b1c24-3773-4139-a53d-3b2c31cc0fba" providerId="AD" clId="Web-{3B4E031F-64D7-6784-4544-9E29A902D01F}" dt="2022-11-07T06:19:16.696" v="178"/>
        <pc:sldMkLst>
          <pc:docMk/>
          <pc:sldMk cId="1124036485" sldId="364"/>
        </pc:sldMkLst>
      </pc:sldChg>
      <pc:sldChg chg="addSp delSp modSp add">
        <pc:chgData name="Aluri,Hari Kiran" userId="S::s547051@nwmissouri.edu::fd1b1c24-3773-4139-a53d-3b2c31cc0fba" providerId="AD" clId="Web-{3B4E031F-64D7-6784-4544-9E29A902D01F}" dt="2022-11-07T06:34:49.110" v="221" actId="14100"/>
        <pc:sldMkLst>
          <pc:docMk/>
          <pc:sldMk cId="3103346255" sldId="364"/>
        </pc:sldMkLst>
        <pc:spChg chg="mod">
          <ac:chgData name="Aluri,Hari Kiran" userId="S::s547051@nwmissouri.edu::fd1b1c24-3773-4139-a53d-3b2c31cc0fba" providerId="AD" clId="Web-{3B4E031F-64D7-6784-4544-9E29A902D01F}" dt="2022-11-07T06:33:49.248" v="214" actId="20577"/>
          <ac:spMkLst>
            <pc:docMk/>
            <pc:sldMk cId="3103346255" sldId="364"/>
            <ac:spMk id="2" creationId="{453427AD-2D36-50BA-E045-8982032627CD}"/>
          </ac:spMkLst>
        </pc:spChg>
        <pc:spChg chg="add del mod">
          <ac:chgData name="Aluri,Hari Kiran" userId="S::s547051@nwmissouri.edu::fd1b1c24-3773-4139-a53d-3b2c31cc0fba" providerId="AD" clId="Web-{3B4E031F-64D7-6784-4544-9E29A902D01F}" dt="2022-11-07T06:33:01.887" v="200"/>
          <ac:spMkLst>
            <pc:docMk/>
            <pc:sldMk cId="3103346255" sldId="364"/>
            <ac:spMk id="4" creationId="{777625D2-A29A-4E3D-FFDD-1C49A8319583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33:31.420" v="202" actId="1076"/>
          <ac:spMkLst>
            <pc:docMk/>
            <pc:sldMk cId="3103346255" sldId="364"/>
            <ac:spMk id="5" creationId="{977992B2-6E1D-C251-38C0-CB2E3A712A07}"/>
          </ac:spMkLst>
        </pc:spChg>
        <pc:spChg chg="del mod">
          <ac:chgData name="Aluri,Hari Kiran" userId="S::s547051@nwmissouri.edu::fd1b1c24-3773-4139-a53d-3b2c31cc0fba" providerId="AD" clId="Web-{3B4E031F-64D7-6784-4544-9E29A902D01F}" dt="2022-11-07T06:32:56.262" v="197"/>
          <ac:spMkLst>
            <pc:docMk/>
            <pc:sldMk cId="3103346255" sldId="364"/>
            <ac:spMk id="10" creationId="{03B66BDD-823D-B2DD-7C35-221E90E5D117}"/>
          </ac:spMkLst>
        </pc:spChg>
        <pc:picChg chg="del">
          <ac:chgData name="Aluri,Hari Kiran" userId="S::s547051@nwmissouri.edu::fd1b1c24-3773-4139-a53d-3b2c31cc0fba" providerId="AD" clId="Web-{3B4E031F-64D7-6784-4544-9E29A902D01F}" dt="2022-11-07T06:34:11.843" v="215"/>
          <ac:picMkLst>
            <pc:docMk/>
            <pc:sldMk cId="3103346255" sldId="364"/>
            <ac:picMk id="7" creationId="{3A354A89-40A2-9EF1-8563-6A73709F0AB5}"/>
          </ac:picMkLst>
        </pc:picChg>
        <pc:picChg chg="add mod">
          <ac:chgData name="Aluri,Hari Kiran" userId="S::s547051@nwmissouri.edu::fd1b1c24-3773-4139-a53d-3b2c31cc0fba" providerId="AD" clId="Web-{3B4E031F-64D7-6784-4544-9E29A902D01F}" dt="2022-11-07T06:34:49.110" v="221" actId="14100"/>
          <ac:picMkLst>
            <pc:docMk/>
            <pc:sldMk cId="3103346255" sldId="364"/>
            <ac:picMk id="8" creationId="{10BD6D6D-F301-46DF-D938-ECAE7C7F4DD2}"/>
          </ac:picMkLst>
        </pc:picChg>
      </pc:sldChg>
      <pc:sldChg chg="add del replId">
        <pc:chgData name="Aluri,Hari Kiran" userId="S::s547051@nwmissouri.edu::fd1b1c24-3773-4139-a53d-3b2c31cc0fba" providerId="AD" clId="Web-{3B4E031F-64D7-6784-4544-9E29A902D01F}" dt="2022-11-07T06:17:59.865" v="166"/>
        <pc:sldMkLst>
          <pc:docMk/>
          <pc:sldMk cId="3921922294" sldId="364"/>
        </pc:sldMkLst>
      </pc:sldChg>
      <pc:sldChg chg="add del replId">
        <pc:chgData name="Aluri,Hari Kiran" userId="S::s547051@nwmissouri.edu::fd1b1c24-3773-4139-a53d-3b2c31cc0fba" providerId="AD" clId="Web-{3B4E031F-64D7-6784-4544-9E29A902D01F}" dt="2022-11-07T06:17:57.021" v="165"/>
        <pc:sldMkLst>
          <pc:docMk/>
          <pc:sldMk cId="28278995" sldId="365"/>
        </pc:sldMkLst>
      </pc:sldChg>
      <pc:sldChg chg="add del replId">
        <pc:chgData name="Aluri,Hari Kiran" userId="S::s547051@nwmissouri.edu::fd1b1c24-3773-4139-a53d-3b2c31cc0fba" providerId="AD" clId="Web-{3B4E031F-64D7-6784-4544-9E29A902D01F}" dt="2022-11-07T06:19:19.368" v="179"/>
        <pc:sldMkLst>
          <pc:docMk/>
          <pc:sldMk cId="2711213472" sldId="365"/>
        </pc:sldMkLst>
      </pc:sldChg>
      <pc:sldChg chg="addSp delSp modSp add replId">
        <pc:chgData name="Aluri,Hari Kiran" userId="S::s547051@nwmissouri.edu::fd1b1c24-3773-4139-a53d-3b2c31cc0fba" providerId="AD" clId="Web-{3B4E031F-64D7-6784-4544-9E29A902D01F}" dt="2022-11-07T06:43:14.479" v="278" actId="20577"/>
        <pc:sldMkLst>
          <pc:docMk/>
          <pc:sldMk cId="3429175546" sldId="365"/>
        </pc:sldMkLst>
        <pc:spChg chg="mod">
          <ac:chgData name="Aluri,Hari Kiran" userId="S::s547051@nwmissouri.edu::fd1b1c24-3773-4139-a53d-3b2c31cc0fba" providerId="AD" clId="Web-{3B4E031F-64D7-6784-4544-9E29A902D01F}" dt="2022-11-07T06:36:10.004" v="238" actId="1076"/>
          <ac:spMkLst>
            <pc:docMk/>
            <pc:sldMk cId="3429175546" sldId="365"/>
            <ac:spMk id="2" creationId="{453427AD-2D36-50BA-E045-8982032627CD}"/>
          </ac:spMkLst>
        </pc:spChg>
        <pc:spChg chg="del">
          <ac:chgData name="Aluri,Hari Kiran" userId="S::s547051@nwmissouri.edu::fd1b1c24-3773-4139-a53d-3b2c31cc0fba" providerId="AD" clId="Web-{3B4E031F-64D7-6784-4544-9E29A902D01F}" dt="2022-11-07T06:36:58.662" v="245"/>
          <ac:spMkLst>
            <pc:docMk/>
            <pc:sldMk cId="3429175546" sldId="365"/>
            <ac:spMk id="5" creationId="{977992B2-6E1D-C251-38C0-CB2E3A712A07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43:14.479" v="278" actId="20577"/>
          <ac:spMkLst>
            <pc:docMk/>
            <pc:sldMk cId="3429175546" sldId="365"/>
            <ac:spMk id="5" creationId="{B6B70BA0-5B1E-DEF1-BFDC-3798267E3E38}"/>
          </ac:spMkLst>
        </pc:spChg>
        <pc:picChg chg="add mod">
          <ac:chgData name="Aluri,Hari Kiran" userId="S::s547051@nwmissouri.edu::fd1b1c24-3773-4139-a53d-3b2c31cc0fba" providerId="AD" clId="Web-{3B4E031F-64D7-6784-4544-9E29A902D01F}" dt="2022-11-07T06:36:49.911" v="244" actId="14100"/>
          <ac:picMkLst>
            <pc:docMk/>
            <pc:sldMk cId="3429175546" sldId="365"/>
            <ac:picMk id="4" creationId="{2FCC0C84-0928-246E-B955-E7AEB53330CE}"/>
          </ac:picMkLst>
        </pc:picChg>
        <pc:picChg chg="add del mod">
          <ac:chgData name="Aluri,Hari Kiran" userId="S::s547051@nwmissouri.edu::fd1b1c24-3773-4139-a53d-3b2c31cc0fba" providerId="AD" clId="Web-{3B4E031F-64D7-6784-4544-9E29A902D01F}" dt="2022-11-07T06:37:18.725" v="247"/>
          <ac:picMkLst>
            <pc:docMk/>
            <pc:sldMk cId="3429175546" sldId="365"/>
            <ac:picMk id="7" creationId="{9A00D6F7-06BC-B110-22ED-F3AB0EC7853A}"/>
          </ac:picMkLst>
        </pc:picChg>
        <pc:picChg chg="del">
          <ac:chgData name="Aluri,Hari Kiran" userId="S::s547051@nwmissouri.edu::fd1b1c24-3773-4139-a53d-3b2c31cc0fba" providerId="AD" clId="Web-{3B4E031F-64D7-6784-4544-9E29A902D01F}" dt="2022-11-07T06:36:15.848" v="239"/>
          <ac:picMkLst>
            <pc:docMk/>
            <pc:sldMk cId="3429175546" sldId="365"/>
            <ac:picMk id="8" creationId="{10BD6D6D-F301-46DF-D938-ECAE7C7F4DD2}"/>
          </ac:picMkLst>
        </pc:picChg>
      </pc:sldChg>
      <pc:sldChg chg="addSp delSp modSp add">
        <pc:chgData name="Aluri,Hari Kiran" userId="S::s547051@nwmissouri.edu::fd1b1c24-3773-4139-a53d-3b2c31cc0fba" providerId="AD" clId="Web-{3B4E031F-64D7-6784-4544-9E29A902D01F}" dt="2022-11-07T06:47:10.121" v="306" actId="20577"/>
        <pc:sldMkLst>
          <pc:docMk/>
          <pc:sldMk cId="3155163874" sldId="366"/>
        </pc:sldMkLst>
        <pc:spChg chg="mod">
          <ac:chgData name="Aluri,Hari Kiran" userId="S::s547051@nwmissouri.edu::fd1b1c24-3773-4139-a53d-3b2c31cc0fba" providerId="AD" clId="Web-{3B4E031F-64D7-6784-4544-9E29A902D01F}" dt="2022-11-07T06:45:38.505" v="293" actId="20577"/>
          <ac:spMkLst>
            <pc:docMk/>
            <pc:sldMk cId="3155163874" sldId="366"/>
            <ac:spMk id="2" creationId="{453427AD-2D36-50BA-E045-8982032627CD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47:10.121" v="306" actId="20577"/>
          <ac:spMkLst>
            <pc:docMk/>
            <pc:sldMk cId="3155163874" sldId="366"/>
            <ac:spMk id="7" creationId="{DEB04AD5-0F2C-06C3-DADB-240D26F8D00C}"/>
          </ac:spMkLst>
        </pc:spChg>
        <pc:picChg chg="del">
          <ac:chgData name="Aluri,Hari Kiran" userId="S::s547051@nwmissouri.edu::fd1b1c24-3773-4139-a53d-3b2c31cc0fba" providerId="AD" clId="Web-{3B4E031F-64D7-6784-4544-9E29A902D01F}" dt="2022-11-07T06:45:44.427" v="294"/>
          <ac:picMkLst>
            <pc:docMk/>
            <pc:sldMk cId="3155163874" sldId="366"/>
            <ac:picMk id="4" creationId="{2FCC0C84-0928-246E-B955-E7AEB53330CE}"/>
          </ac:picMkLst>
        </pc:picChg>
        <pc:picChg chg="add mod">
          <ac:chgData name="Aluri,Hari Kiran" userId="S::s547051@nwmissouri.edu::fd1b1c24-3773-4139-a53d-3b2c31cc0fba" providerId="AD" clId="Web-{3B4E031F-64D7-6784-4544-9E29A902D01F}" dt="2022-11-07T06:46:30.946" v="303" actId="14100"/>
          <ac:picMkLst>
            <pc:docMk/>
            <pc:sldMk cId="3155163874" sldId="366"/>
            <ac:picMk id="5" creationId="{37D0495B-1E97-7BD0-B011-7CF164EE8BEB}"/>
          </ac:picMkLst>
        </pc:picChg>
      </pc:sldChg>
      <pc:sldChg chg="addSp delSp modSp add replId">
        <pc:chgData name="Aluri,Hari Kiran" userId="S::s547051@nwmissouri.edu::fd1b1c24-3773-4139-a53d-3b2c31cc0fba" providerId="AD" clId="Web-{3B4E031F-64D7-6784-4544-9E29A902D01F}" dt="2022-11-07T06:50:40.261" v="330" actId="20577"/>
        <pc:sldMkLst>
          <pc:docMk/>
          <pc:sldMk cId="1634583856" sldId="367"/>
        </pc:sldMkLst>
        <pc:spChg chg="mod">
          <ac:chgData name="Aluri,Hari Kiran" userId="S::s547051@nwmissouri.edu::fd1b1c24-3773-4139-a53d-3b2c31cc0fba" providerId="AD" clId="Web-{3B4E031F-64D7-6784-4544-9E29A902D01F}" dt="2022-11-07T06:50:40.261" v="330" actId="20577"/>
          <ac:spMkLst>
            <pc:docMk/>
            <pc:sldMk cId="1634583856" sldId="367"/>
            <ac:spMk id="2" creationId="{453427AD-2D36-50BA-E045-8982032627CD}"/>
          </ac:spMkLst>
        </pc:spChg>
        <pc:spChg chg="add mod">
          <ac:chgData name="Aluri,Hari Kiran" userId="S::s547051@nwmissouri.edu::fd1b1c24-3773-4139-a53d-3b2c31cc0fba" providerId="AD" clId="Web-{3B4E031F-64D7-6784-4544-9E29A902D01F}" dt="2022-11-07T06:49:16.630" v="318" actId="1076"/>
          <ac:spMkLst>
            <pc:docMk/>
            <pc:sldMk cId="1634583856" sldId="367"/>
            <ac:spMk id="7" creationId="{C586B3BB-E064-B72B-79E0-1833D6B1919E}"/>
          </ac:spMkLst>
        </pc:spChg>
        <pc:picChg chg="del">
          <ac:chgData name="Aluri,Hari Kiran" userId="S::s547051@nwmissouri.edu::fd1b1c24-3773-4139-a53d-3b2c31cc0fba" providerId="AD" clId="Web-{3B4E031F-64D7-6784-4544-9E29A902D01F}" dt="2022-11-07T06:48:09.938" v="308"/>
          <ac:picMkLst>
            <pc:docMk/>
            <pc:sldMk cId="1634583856" sldId="367"/>
            <ac:picMk id="4" creationId="{2FCC0C84-0928-246E-B955-E7AEB53330CE}"/>
          </ac:picMkLst>
        </pc:picChg>
        <pc:picChg chg="add mod">
          <ac:chgData name="Aluri,Hari Kiran" userId="S::s547051@nwmissouri.edu::fd1b1c24-3773-4139-a53d-3b2c31cc0fba" providerId="AD" clId="Web-{3B4E031F-64D7-6784-4544-9E29A902D01F}" dt="2022-11-07T06:48:48.675" v="316" actId="14100"/>
          <ac:picMkLst>
            <pc:docMk/>
            <pc:sldMk cId="1634583856" sldId="367"/>
            <ac:picMk id="5" creationId="{40F25BB7-92C9-BA93-2B80-C223DF43DE2C}"/>
          </ac:picMkLst>
        </pc:picChg>
      </pc:sldChg>
      <pc:sldChg chg="add del">
        <pc:chgData name="Aluri,Hari Kiran" userId="S::s547051@nwmissouri.edu::fd1b1c24-3773-4139-a53d-3b2c31cc0fba" providerId="AD" clId="Web-{3B4E031F-64D7-6784-4544-9E29A902D01F}" dt="2022-11-07T06:38:11.461" v="252"/>
        <pc:sldMkLst>
          <pc:docMk/>
          <pc:sldMk cId="2128556780" sldId="367"/>
        </pc:sldMkLst>
      </pc:sldChg>
      <pc:sldChg chg="add del">
        <pc:chgData name="Aluri,Hari Kiran" userId="S::s547051@nwmissouri.edu::fd1b1c24-3773-4139-a53d-3b2c31cc0fba" providerId="AD" clId="Web-{3B4E031F-64D7-6784-4544-9E29A902D01F}" dt="2022-11-07T06:38:01.023" v="250"/>
        <pc:sldMkLst>
          <pc:docMk/>
          <pc:sldMk cId="3183032009" sldId="367"/>
        </pc:sldMkLst>
      </pc:sldChg>
      <pc:sldChg chg="add del">
        <pc:chgData name="Aluri,Hari Kiran" userId="S::s547051@nwmissouri.edu::fd1b1c24-3773-4139-a53d-3b2c31cc0fba" providerId="AD" clId="Web-{3B4E031F-64D7-6784-4544-9E29A902D01F}" dt="2022-11-07T06:38:26.431" v="254"/>
        <pc:sldMkLst>
          <pc:docMk/>
          <pc:sldMk cId="3285805266" sldId="367"/>
        </pc:sldMkLst>
      </pc:sldChg>
      <pc:sldChg chg="new del">
        <pc:chgData name="Aluri,Hari Kiran" userId="S::s547051@nwmissouri.edu::fd1b1c24-3773-4139-a53d-3b2c31cc0fba" providerId="AD" clId="Web-{3B4E031F-64D7-6784-4544-9E29A902D01F}" dt="2022-11-07T07:04:48.634" v="341"/>
        <pc:sldMkLst>
          <pc:docMk/>
          <pc:sldMk cId="537907245" sldId="368"/>
        </pc:sldMkLst>
      </pc:sldChg>
      <pc:sldChg chg="new del">
        <pc:chgData name="Aluri,Hari Kiran" userId="S::s547051@nwmissouri.edu::fd1b1c24-3773-4139-a53d-3b2c31cc0fba" providerId="AD" clId="Web-{3B4E031F-64D7-6784-4544-9E29A902D01F}" dt="2022-11-07T06:53:15.851" v="335"/>
        <pc:sldMkLst>
          <pc:docMk/>
          <pc:sldMk cId="572571643" sldId="368"/>
        </pc:sldMkLst>
      </pc:sldChg>
      <pc:sldChg chg="new del">
        <pc:chgData name="Aluri,Hari Kiran" userId="S::s547051@nwmissouri.edu::fd1b1c24-3773-4139-a53d-3b2c31cc0fba" providerId="AD" clId="Web-{3B4E031F-64D7-6784-4544-9E29A902D01F}" dt="2022-11-07T06:56:48.897" v="339"/>
        <pc:sldMkLst>
          <pc:docMk/>
          <pc:sldMk cId="1579338721" sldId="368"/>
        </pc:sldMkLst>
      </pc:sldChg>
      <pc:sldChg chg="new del">
        <pc:chgData name="Aluri,Hari Kiran" userId="S::s547051@nwmissouri.edu::fd1b1c24-3773-4139-a53d-3b2c31cc0fba" providerId="AD" clId="Web-{3B4E031F-64D7-6784-4544-9E29A902D01F}" dt="2022-11-07T06:55:00.671" v="337"/>
        <pc:sldMkLst>
          <pc:docMk/>
          <pc:sldMk cId="1814591890" sldId="368"/>
        </pc:sldMkLst>
      </pc:sldChg>
      <pc:sldChg chg="delSp add replId">
        <pc:chgData name="Aluri,Hari Kiran" userId="S::s547051@nwmissouri.edu::fd1b1c24-3773-4139-a53d-3b2c31cc0fba" providerId="AD" clId="Web-{3B4E031F-64D7-6784-4544-9E29A902D01F}" dt="2022-11-07T07:04:59.541" v="343"/>
        <pc:sldMkLst>
          <pc:docMk/>
          <pc:sldMk cId="1955373708" sldId="368"/>
        </pc:sldMkLst>
        <pc:picChg chg="del">
          <ac:chgData name="Aluri,Hari Kiran" userId="S::s547051@nwmissouri.edu::fd1b1c24-3773-4139-a53d-3b2c31cc0fba" providerId="AD" clId="Web-{3B4E031F-64D7-6784-4544-9E29A902D01F}" dt="2022-11-07T07:04:59.541" v="343"/>
          <ac:picMkLst>
            <pc:docMk/>
            <pc:sldMk cId="1955373708" sldId="368"/>
            <ac:picMk id="5" creationId="{40F25BB7-92C9-BA93-2B80-C223DF43DE2C}"/>
          </ac:picMkLst>
        </pc:picChg>
      </pc:sldChg>
      <pc:sldChg chg="delSp add del replId">
        <pc:chgData name="Aluri,Hari Kiran" userId="S::s547051@nwmissouri.edu::fd1b1c24-3773-4139-a53d-3b2c31cc0fba" providerId="AD" clId="Web-{3B4E031F-64D7-6784-4544-9E29A902D01F}" dt="2022-11-07T06:52:24.238" v="333"/>
        <pc:sldMkLst>
          <pc:docMk/>
          <pc:sldMk cId="4145275680" sldId="368"/>
        </pc:sldMkLst>
        <pc:picChg chg="del">
          <ac:chgData name="Aluri,Hari Kiran" userId="S::s547051@nwmissouri.edu::fd1b1c24-3773-4139-a53d-3b2c31cc0fba" providerId="AD" clId="Web-{3B4E031F-64D7-6784-4544-9E29A902D01F}" dt="2022-11-07T06:50:56.762" v="332"/>
          <ac:picMkLst>
            <pc:docMk/>
            <pc:sldMk cId="4145275680" sldId="368"/>
            <ac:picMk id="5" creationId="{40F25BB7-92C9-BA93-2B80-C223DF43DE2C}"/>
          </ac:picMkLst>
        </pc:picChg>
      </pc:sldChg>
    </pc:docChg>
  </pc:docChgLst>
  <pc:docChgLst>
    <pc:chgData name="Mohammad,Sajida" userId="S::s546648@nwmissouri.edu::ba87b2c1-b24d-4384-be46-f5b0c3bdbbb2" providerId="AD" clId="Web-{16A4F930-F898-4FC6-A245-F00C69EDA3AE}"/>
    <pc:docChg chg="modSld">
      <pc:chgData name="Mohammad,Sajida" userId="S::s546648@nwmissouri.edu::ba87b2c1-b24d-4384-be46-f5b0c3bdbbb2" providerId="AD" clId="Web-{16A4F930-F898-4FC6-A245-F00C69EDA3AE}" dt="2022-10-30T23:45:37.367" v="216" actId="20577"/>
      <pc:docMkLst>
        <pc:docMk/>
      </pc:docMkLst>
      <pc:sldChg chg="modSp">
        <pc:chgData name="Mohammad,Sajida" userId="S::s546648@nwmissouri.edu::ba87b2c1-b24d-4384-be46-f5b0c3bdbbb2" providerId="AD" clId="Web-{16A4F930-F898-4FC6-A245-F00C69EDA3AE}" dt="2022-10-30T23:05:17.813" v="8" actId="20577"/>
        <pc:sldMkLst>
          <pc:docMk/>
          <pc:sldMk cId="2277879661" sldId="264"/>
        </pc:sldMkLst>
        <pc:graphicFrameChg chg="modGraphic">
          <ac:chgData name="Mohammad,Sajida" userId="S::s546648@nwmissouri.edu::ba87b2c1-b24d-4384-be46-f5b0c3bdbbb2" providerId="AD" clId="Web-{16A4F930-F898-4FC6-A245-F00C69EDA3AE}" dt="2022-10-30T23:05:17.813" v="8" actId="20577"/>
          <ac:graphicFrameMkLst>
            <pc:docMk/>
            <pc:sldMk cId="2277879661" sldId="264"/>
            <ac:graphicFrameMk id="21" creationId="{8D5B8BA5-9B07-6FF1-3067-E64D659E86DD}"/>
          </ac:graphicFrameMkLst>
        </pc:graphicFrameChg>
      </pc:sldChg>
      <pc:sldChg chg="modSp">
        <pc:chgData name="Mohammad,Sajida" userId="S::s546648@nwmissouri.edu::ba87b2c1-b24d-4384-be46-f5b0c3bdbbb2" providerId="AD" clId="Web-{16A4F930-F898-4FC6-A245-F00C69EDA3AE}" dt="2022-10-30T23:44:56.975" v="205" actId="20577"/>
        <pc:sldMkLst>
          <pc:docMk/>
          <pc:sldMk cId="1814704738" sldId="270"/>
        </pc:sldMkLst>
        <pc:spChg chg="mod">
          <ac:chgData name="Mohammad,Sajida" userId="S::s546648@nwmissouri.edu::ba87b2c1-b24d-4384-be46-f5b0c3bdbbb2" providerId="AD" clId="Web-{16A4F930-F898-4FC6-A245-F00C69EDA3AE}" dt="2022-10-30T23:44:56.975" v="205" actId="20577"/>
          <ac:spMkLst>
            <pc:docMk/>
            <pc:sldMk cId="1814704738" sldId="270"/>
            <ac:spMk id="22" creationId="{A5B01EAF-C32F-96DF-04EA-D6C98B32082C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4:39.427" v="199" actId="20577"/>
        <pc:sldMkLst>
          <pc:docMk/>
          <pc:sldMk cId="3535341564" sldId="275"/>
        </pc:sldMkLst>
        <pc:spChg chg="mod">
          <ac:chgData name="Mohammad,Sajida" userId="S::s546648@nwmissouri.edu::ba87b2c1-b24d-4384-be46-f5b0c3bdbbb2" providerId="AD" clId="Web-{16A4F930-F898-4FC6-A245-F00C69EDA3AE}" dt="2022-10-30T23:44:39.427" v="199" actId="20577"/>
          <ac:spMkLst>
            <pc:docMk/>
            <pc:sldMk cId="3535341564" sldId="275"/>
            <ac:spMk id="22" creationId="{A5B01EAF-C32F-96DF-04EA-D6C98B32082C}"/>
          </ac:spMkLst>
        </pc:spChg>
      </pc:sldChg>
      <pc:sldChg chg="delSp modSp">
        <pc:chgData name="Mohammad,Sajida" userId="S::s546648@nwmissouri.edu::ba87b2c1-b24d-4384-be46-f5b0c3bdbbb2" providerId="AD" clId="Web-{16A4F930-F898-4FC6-A245-F00C69EDA3AE}" dt="2022-10-30T23:42:33.329" v="185" actId="20577"/>
        <pc:sldMkLst>
          <pc:docMk/>
          <pc:sldMk cId="3564430471" sldId="279"/>
        </pc:sldMkLst>
        <pc:spChg chg="del mod">
          <ac:chgData name="Mohammad,Sajida" userId="S::s546648@nwmissouri.edu::ba87b2c1-b24d-4384-be46-f5b0c3bdbbb2" providerId="AD" clId="Web-{16A4F930-F898-4FC6-A245-F00C69EDA3AE}" dt="2022-10-30T23:38:47.819" v="12"/>
          <ac:spMkLst>
            <pc:docMk/>
            <pc:sldMk cId="3564430471" sldId="279"/>
            <ac:spMk id="4" creationId="{0DC0C492-E7D6-A9EE-9749-37751BF96A98}"/>
          </ac:spMkLst>
        </pc:spChg>
        <pc:spChg chg="mod">
          <ac:chgData name="Mohammad,Sajida" userId="S::s546648@nwmissouri.edu::ba87b2c1-b24d-4384-be46-f5b0c3bdbbb2" providerId="AD" clId="Web-{16A4F930-F898-4FC6-A245-F00C69EDA3AE}" dt="2022-10-30T23:42:33.329" v="185" actId="20577"/>
          <ac:spMkLst>
            <pc:docMk/>
            <pc:sldMk cId="3564430471" sldId="279"/>
            <ac:spMk id="22" creationId="{A5B01EAF-C32F-96DF-04EA-D6C98B32082C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4:01.113" v="194" actId="20577"/>
        <pc:sldMkLst>
          <pc:docMk/>
          <pc:sldMk cId="1966961442" sldId="280"/>
        </pc:sldMkLst>
        <pc:spChg chg="mod">
          <ac:chgData name="Mohammad,Sajida" userId="S::s546648@nwmissouri.edu::ba87b2c1-b24d-4384-be46-f5b0c3bdbbb2" providerId="AD" clId="Web-{16A4F930-F898-4FC6-A245-F00C69EDA3AE}" dt="2022-10-30T23:44:01.113" v="194" actId="20577"/>
          <ac:spMkLst>
            <pc:docMk/>
            <pc:sldMk cId="1966961442" sldId="280"/>
            <ac:spMk id="3" creationId="{3BEEDBB2-EBEC-F597-BBF3-7FA54DC48750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4:50.506" v="203" actId="20577"/>
        <pc:sldMkLst>
          <pc:docMk/>
          <pc:sldMk cId="270712748" sldId="284"/>
        </pc:sldMkLst>
        <pc:spChg chg="mod">
          <ac:chgData name="Mohammad,Sajida" userId="S::s546648@nwmissouri.edu::ba87b2c1-b24d-4384-be46-f5b0c3bdbbb2" providerId="AD" clId="Web-{16A4F930-F898-4FC6-A245-F00C69EDA3AE}" dt="2022-10-30T23:44:50.506" v="203" actId="20577"/>
          <ac:spMkLst>
            <pc:docMk/>
            <pc:sldMk cId="270712748" sldId="284"/>
            <ac:spMk id="22" creationId="{A5B01EAF-C32F-96DF-04EA-D6C98B32082C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5:37.367" v="216" actId="20577"/>
        <pc:sldMkLst>
          <pc:docMk/>
          <pc:sldMk cId="499589851" sldId="285"/>
        </pc:sldMkLst>
        <pc:spChg chg="mod">
          <ac:chgData name="Mohammad,Sajida" userId="S::s546648@nwmissouri.edu::ba87b2c1-b24d-4384-be46-f5b0c3bdbbb2" providerId="AD" clId="Web-{16A4F930-F898-4FC6-A245-F00C69EDA3AE}" dt="2022-10-30T23:45:17.804" v="211" actId="20577"/>
          <ac:spMkLst>
            <pc:docMk/>
            <pc:sldMk cId="499589851" sldId="285"/>
            <ac:spMk id="6" creationId="{3D2C19C2-88F9-49FF-8ED6-474E7AA27182}"/>
          </ac:spMkLst>
        </pc:spChg>
        <pc:spChg chg="mod">
          <ac:chgData name="Mohammad,Sajida" userId="S::s546648@nwmissouri.edu::ba87b2c1-b24d-4384-be46-f5b0c3bdbbb2" providerId="AD" clId="Web-{16A4F930-F898-4FC6-A245-F00C69EDA3AE}" dt="2022-10-30T23:45:37.367" v="216" actId="20577"/>
          <ac:spMkLst>
            <pc:docMk/>
            <pc:sldMk cId="499589851" sldId="285"/>
            <ac:spMk id="7" creationId="{429DD034-FC9E-C6CF-3EC0-7979D6E7E9FA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2:25.548" v="183" actId="20577"/>
        <pc:sldMkLst>
          <pc:docMk/>
          <pc:sldMk cId="3651925690" sldId="286"/>
        </pc:sldMkLst>
        <pc:spChg chg="mod">
          <ac:chgData name="Mohammad,Sajida" userId="S::s546648@nwmissouri.edu::ba87b2c1-b24d-4384-be46-f5b0c3bdbbb2" providerId="AD" clId="Web-{16A4F930-F898-4FC6-A245-F00C69EDA3AE}" dt="2022-10-30T23:42:25.548" v="183" actId="20577"/>
          <ac:spMkLst>
            <pc:docMk/>
            <pc:sldMk cId="3651925690" sldId="286"/>
            <ac:spMk id="11" creationId="{285567B1-2D2B-B443-BF1F-C2FB5DB26C71}"/>
          </ac:spMkLst>
        </pc:spChg>
      </pc:sldChg>
      <pc:sldChg chg="modSp">
        <pc:chgData name="Mohammad,Sajida" userId="S::s546648@nwmissouri.edu::ba87b2c1-b24d-4384-be46-f5b0c3bdbbb2" providerId="AD" clId="Web-{16A4F930-F898-4FC6-A245-F00C69EDA3AE}" dt="2022-10-30T23:43:56.348" v="193" actId="20577"/>
        <pc:sldMkLst>
          <pc:docMk/>
          <pc:sldMk cId="2169342636" sldId="288"/>
        </pc:sldMkLst>
        <pc:spChg chg="mod">
          <ac:chgData name="Mohammad,Sajida" userId="S::s546648@nwmissouri.edu::ba87b2c1-b24d-4384-be46-f5b0c3bdbbb2" providerId="AD" clId="Web-{16A4F930-F898-4FC6-A245-F00C69EDA3AE}" dt="2022-10-30T23:43:56.348" v="193" actId="20577"/>
          <ac:spMkLst>
            <pc:docMk/>
            <pc:sldMk cId="2169342636" sldId="288"/>
            <ac:spMk id="3" creationId="{0D4A997F-A97C-8BE4-FC50-ACDF37588C24}"/>
          </ac:spMkLst>
        </pc:spChg>
      </pc:sldChg>
      <pc:sldChg chg="delSp modSp">
        <pc:chgData name="Mohammad,Sajida" userId="S::s546648@nwmissouri.edu::ba87b2c1-b24d-4384-be46-f5b0c3bdbbb2" providerId="AD" clId="Web-{16A4F930-F898-4FC6-A245-F00C69EDA3AE}" dt="2022-10-30T23:42:14.344" v="179" actId="20577"/>
        <pc:sldMkLst>
          <pc:docMk/>
          <pc:sldMk cId="3985897043" sldId="291"/>
        </pc:sldMkLst>
        <pc:spChg chg="del mod">
          <ac:chgData name="Mohammad,Sajida" userId="S::s546648@nwmissouri.edu::ba87b2c1-b24d-4384-be46-f5b0c3bdbbb2" providerId="AD" clId="Web-{16A4F930-F898-4FC6-A245-F00C69EDA3AE}" dt="2022-10-30T23:38:15.553" v="10"/>
          <ac:spMkLst>
            <pc:docMk/>
            <pc:sldMk cId="3985897043" sldId="291"/>
            <ac:spMk id="4" creationId="{0DC0C492-E7D6-A9EE-9749-37751BF96A98}"/>
          </ac:spMkLst>
        </pc:spChg>
        <pc:spChg chg="mod">
          <ac:chgData name="Mohammad,Sajida" userId="S::s546648@nwmissouri.edu::ba87b2c1-b24d-4384-be46-f5b0c3bdbbb2" providerId="AD" clId="Web-{16A4F930-F898-4FC6-A245-F00C69EDA3AE}" dt="2022-10-30T23:42:14.344" v="179" actId="20577"/>
          <ac:spMkLst>
            <pc:docMk/>
            <pc:sldMk cId="3985897043" sldId="291"/>
            <ac:spMk id="22" creationId="{A5B01EAF-C32F-96DF-04EA-D6C98B32082C}"/>
          </ac:spMkLst>
        </pc:spChg>
      </pc:sldChg>
    </pc:docChg>
  </pc:docChgLst>
  <pc:docChgLst>
    <pc:chgData name="Aluri,Hari Kiran" userId="S::s547051@nwmissouri.edu::fd1b1c24-3773-4139-a53d-3b2c31cc0fba" providerId="AD" clId="Web-{15BC232B-43BC-4B4A-9922-DBA4FEDF8C91}"/>
    <pc:docChg chg="sldOrd">
      <pc:chgData name="Aluri,Hari Kiran" userId="S::s547051@nwmissouri.edu::fd1b1c24-3773-4139-a53d-3b2c31cc0fba" providerId="AD" clId="Web-{15BC232B-43BC-4B4A-9922-DBA4FEDF8C91}" dt="2022-10-31T06:02:17.648" v="0"/>
      <pc:docMkLst>
        <pc:docMk/>
      </pc:docMkLst>
      <pc:sldChg chg="ord">
        <pc:chgData name="Aluri,Hari Kiran" userId="S::s547051@nwmissouri.edu::fd1b1c24-3773-4139-a53d-3b2c31cc0fba" providerId="AD" clId="Web-{15BC232B-43BC-4B4A-9922-DBA4FEDF8C91}" dt="2022-10-31T06:02:17.648" v="0"/>
        <pc:sldMkLst>
          <pc:docMk/>
          <pc:sldMk cId="2169342636" sldId="288"/>
        </pc:sldMkLst>
      </pc:sldChg>
    </pc:docChg>
  </pc:docChgLst>
  <pc:docChgLst>
    <pc:chgData name="Mohammad,Sajida" userId="S::s546648@nwmissouri.edu::ba87b2c1-b24d-4384-be46-f5b0c3bdbbb2" providerId="AD" clId="Web-{8E640FC4-710F-413B-AE10-D7908C345DAB}"/>
    <pc:docChg chg="addSld delSld modSld sldOrd addMainMaster">
      <pc:chgData name="Mohammad,Sajida" userId="S::s546648@nwmissouri.edu::ba87b2c1-b24d-4384-be46-f5b0c3bdbbb2" providerId="AD" clId="Web-{8E640FC4-710F-413B-AE10-D7908C345DAB}" dt="2022-11-07T03:59:36.066" v="176"/>
      <pc:docMkLst>
        <pc:docMk/>
      </pc:docMkLst>
      <pc:sldChg chg="delSp">
        <pc:chgData name="Mohammad,Sajida" userId="S::s546648@nwmissouri.edu::ba87b2c1-b24d-4384-be46-f5b0c3bdbbb2" providerId="AD" clId="Web-{8E640FC4-710F-413B-AE10-D7908C345DAB}" dt="2022-11-07T03:59:36.066" v="176"/>
        <pc:sldMkLst>
          <pc:docMk/>
          <pc:sldMk cId="3115494274" sldId="287"/>
        </pc:sldMkLst>
        <pc:spChg chg="del">
          <ac:chgData name="Mohammad,Sajida" userId="S::s546648@nwmissouri.edu::ba87b2c1-b24d-4384-be46-f5b0c3bdbbb2" providerId="AD" clId="Web-{8E640FC4-710F-413B-AE10-D7908C345DAB}" dt="2022-11-07T03:42:48.196" v="164"/>
          <ac:spMkLst>
            <pc:docMk/>
            <pc:sldMk cId="3115494274" sldId="287"/>
            <ac:spMk id="4" creationId="{0DC0C492-E7D6-A9EE-9749-37751BF96A98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9:36.066" v="176"/>
          <ac:spMkLst>
            <pc:docMk/>
            <pc:sldMk cId="3115494274" sldId="287"/>
            <ac:spMk id="7" creationId="{76C6347B-4C87-60F9-A5BB-CAF56A744353}"/>
          </ac:spMkLst>
        </pc:spChg>
      </pc:sldChg>
      <pc:sldChg chg="modSp ord">
        <pc:chgData name="Mohammad,Sajida" userId="S::s546648@nwmissouri.edu::ba87b2c1-b24d-4384-be46-f5b0c3bdbbb2" providerId="AD" clId="Web-{8E640FC4-710F-413B-AE10-D7908C345DAB}" dt="2022-11-07T03:43:39.979" v="168"/>
        <pc:sldMkLst>
          <pc:docMk/>
          <pc:sldMk cId="1301050649" sldId="330"/>
        </pc:sldMkLst>
        <pc:spChg chg="mod">
          <ac:chgData name="Mohammad,Sajida" userId="S::s546648@nwmissouri.edu::ba87b2c1-b24d-4384-be46-f5b0c3bdbbb2" providerId="AD" clId="Web-{8E640FC4-710F-413B-AE10-D7908C345DAB}" dt="2022-11-07T03:43:03.103" v="166" actId="20577"/>
          <ac:spMkLst>
            <pc:docMk/>
            <pc:sldMk cId="1301050649" sldId="330"/>
            <ac:spMk id="3" creationId="{96789B10-8436-DEBF-76A9-C7E41F9BB30C}"/>
          </ac:spMkLst>
        </pc:spChg>
      </pc:sldChg>
      <pc:sldChg chg="modSp">
        <pc:chgData name="Mohammad,Sajida" userId="S::s546648@nwmissouri.edu::ba87b2c1-b24d-4384-be46-f5b0c3bdbbb2" providerId="AD" clId="Web-{8E640FC4-710F-413B-AE10-D7908C345DAB}" dt="2022-11-07T00:50:35.799" v="0" actId="20577"/>
        <pc:sldMkLst>
          <pc:docMk/>
          <pc:sldMk cId="3561606082" sldId="332"/>
        </pc:sldMkLst>
        <pc:spChg chg="mod">
          <ac:chgData name="Mohammad,Sajida" userId="S::s546648@nwmissouri.edu::ba87b2c1-b24d-4384-be46-f5b0c3bdbbb2" providerId="AD" clId="Web-{8E640FC4-710F-413B-AE10-D7908C345DAB}" dt="2022-11-07T00:50:35.799" v="0" actId="20577"/>
          <ac:spMkLst>
            <pc:docMk/>
            <pc:sldMk cId="3561606082" sldId="332"/>
            <ac:spMk id="3" creationId="{96789B10-8436-DEBF-76A9-C7E41F9BB30C}"/>
          </ac:spMkLst>
        </pc:spChg>
      </pc:sldChg>
      <pc:sldChg chg="modSp add replId">
        <pc:chgData name="Mohammad,Sajida" userId="S::s546648@nwmissouri.edu::ba87b2c1-b24d-4384-be46-f5b0c3bdbbb2" providerId="AD" clId="Web-{8E640FC4-710F-413B-AE10-D7908C345DAB}" dt="2022-11-07T00:54:45.868" v="132" actId="20577"/>
        <pc:sldMkLst>
          <pc:docMk/>
          <pc:sldMk cId="5335891" sldId="333"/>
        </pc:sldMkLst>
        <pc:spChg chg="mod">
          <ac:chgData name="Mohammad,Sajida" userId="S::s546648@nwmissouri.edu::ba87b2c1-b24d-4384-be46-f5b0c3bdbbb2" providerId="AD" clId="Web-{8E640FC4-710F-413B-AE10-D7908C345DAB}" dt="2022-11-07T00:52:53.818" v="4" actId="20577"/>
          <ac:spMkLst>
            <pc:docMk/>
            <pc:sldMk cId="5335891" sldId="333"/>
            <ac:spMk id="2" creationId="{453427AD-2D36-50BA-E045-8982032627CD}"/>
          </ac:spMkLst>
        </pc:spChg>
        <pc:spChg chg="mod">
          <ac:chgData name="Mohammad,Sajida" userId="S::s546648@nwmissouri.edu::ba87b2c1-b24d-4384-be46-f5b0c3bdbbb2" providerId="AD" clId="Web-{8E640FC4-710F-413B-AE10-D7908C345DAB}" dt="2022-11-07T00:54:45.868" v="132" actId="20577"/>
          <ac:spMkLst>
            <pc:docMk/>
            <pc:sldMk cId="5335891" sldId="333"/>
            <ac:spMk id="3" creationId="{96789B10-8436-DEBF-76A9-C7E41F9BB30C}"/>
          </ac:spMkLst>
        </pc:spChg>
      </pc:sldChg>
      <pc:sldChg chg="new del">
        <pc:chgData name="Mohammad,Sajida" userId="S::s546648@nwmissouri.edu::ba87b2c1-b24d-4384-be46-f5b0c3bdbbb2" providerId="AD" clId="Web-{8E640FC4-710F-413B-AE10-D7908C345DAB}" dt="2022-11-07T03:39:34.829" v="135"/>
        <pc:sldMkLst>
          <pc:docMk/>
          <pc:sldMk cId="28411735" sldId="340"/>
        </pc:sldMkLst>
      </pc:sldChg>
      <pc:sldChg chg="delSp modSp add">
        <pc:chgData name="Mohammad,Sajida" userId="S::s546648@nwmissouri.edu::ba87b2c1-b24d-4384-be46-f5b0c3bdbbb2" providerId="AD" clId="Web-{8E640FC4-710F-413B-AE10-D7908C345DAB}" dt="2022-11-07T03:58:56.830" v="171"/>
        <pc:sldMkLst>
          <pc:docMk/>
          <pc:sldMk cId="412600248" sldId="341"/>
        </pc:sldMkLst>
        <pc:spChg chg="mod">
          <ac:chgData name="Mohammad,Sajida" userId="S::s546648@nwmissouri.edu::ba87b2c1-b24d-4384-be46-f5b0c3bdbbb2" providerId="AD" clId="Web-{8E640FC4-710F-413B-AE10-D7908C345DAB}" dt="2022-11-07T03:58:43.173" v="170" actId="14100"/>
          <ac:spMkLst>
            <pc:docMk/>
            <pc:sldMk cId="412600248" sldId="341"/>
            <ac:spMk id="3" creationId="{D5345C25-A6D2-8FC5-FB45-01243C8571DC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40:31.018" v="143"/>
          <ac:spMkLst>
            <pc:docMk/>
            <pc:sldMk cId="412600248" sldId="341"/>
            <ac:spMk id="5" creationId="{52EF63EE-40D2-3ABB-83A4-ECC4FDFBDD47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8:56.830" v="171"/>
          <ac:spMkLst>
            <pc:docMk/>
            <pc:sldMk cId="412600248" sldId="341"/>
            <ac:spMk id="9" creationId="{70BF900D-0EC5-19D3-4477-454CDE8F69B1}"/>
          </ac:spMkLst>
        </pc:spChg>
      </pc:sldChg>
      <pc:sldChg chg="new del">
        <pc:chgData name="Mohammad,Sajida" userId="S::s546648@nwmissouri.edu::ba87b2c1-b24d-4384-be46-f5b0c3bdbbb2" providerId="AD" clId="Web-{8E640FC4-710F-413B-AE10-D7908C345DAB}" dt="2022-11-07T03:39:52.189" v="138"/>
        <pc:sldMkLst>
          <pc:docMk/>
          <pc:sldMk cId="3710674245" sldId="342"/>
        </pc:sldMkLst>
      </pc:sldChg>
      <pc:sldChg chg="delSp modSp add">
        <pc:chgData name="Mohammad,Sajida" userId="S::s546648@nwmissouri.edu::ba87b2c1-b24d-4384-be46-f5b0c3bdbbb2" providerId="AD" clId="Web-{8E640FC4-710F-413B-AE10-D7908C345DAB}" dt="2022-11-07T03:59:02.174" v="172"/>
        <pc:sldMkLst>
          <pc:docMk/>
          <pc:sldMk cId="1197582684" sldId="343"/>
        </pc:sldMkLst>
        <pc:spChg chg="del mod">
          <ac:chgData name="Mohammad,Sajida" userId="S::s546648@nwmissouri.edu::ba87b2c1-b24d-4384-be46-f5b0c3bdbbb2" providerId="AD" clId="Web-{8E640FC4-710F-413B-AE10-D7908C345DAB}" dt="2022-11-07T03:40:37.831" v="145"/>
          <ac:spMkLst>
            <pc:docMk/>
            <pc:sldMk cId="1197582684" sldId="343"/>
            <ac:spMk id="5" creationId="{52EF63EE-40D2-3ABB-83A4-ECC4FDFBDD47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9:02.174" v="172"/>
          <ac:spMkLst>
            <pc:docMk/>
            <pc:sldMk cId="1197582684" sldId="343"/>
            <ac:spMk id="9" creationId="{70BF900D-0EC5-19D3-4477-454CDE8F69B1}"/>
          </ac:spMkLst>
        </pc:spChg>
        <pc:spChg chg="mod">
          <ac:chgData name="Mohammad,Sajida" userId="S::s546648@nwmissouri.edu::ba87b2c1-b24d-4384-be46-f5b0c3bdbbb2" providerId="AD" clId="Web-{8E640FC4-710F-413B-AE10-D7908C345DAB}" dt="2022-11-07T03:40:53.082" v="148" actId="14100"/>
          <ac:spMkLst>
            <pc:docMk/>
            <pc:sldMk cId="1197582684" sldId="343"/>
            <ac:spMk id="11" creationId="{1C34C7AD-4E1A-B2E0-0C60-517BC5C4FF99}"/>
          </ac:spMkLst>
        </pc:spChg>
      </pc:sldChg>
      <pc:sldChg chg="delSp modSp add">
        <pc:chgData name="Mohammad,Sajida" userId="S::s546648@nwmissouri.edu::ba87b2c1-b24d-4384-be46-f5b0c3bdbbb2" providerId="AD" clId="Web-{8E640FC4-710F-413B-AE10-D7908C345DAB}" dt="2022-11-07T03:59:09.596" v="173"/>
        <pc:sldMkLst>
          <pc:docMk/>
          <pc:sldMk cId="838673693" sldId="344"/>
        </pc:sldMkLst>
        <pc:spChg chg="del">
          <ac:chgData name="Mohammad,Sajida" userId="S::s546648@nwmissouri.edu::ba87b2c1-b24d-4384-be46-f5b0c3bdbbb2" providerId="AD" clId="Web-{8E640FC4-710F-413B-AE10-D7908C345DAB}" dt="2022-11-07T03:40:59.566" v="149"/>
          <ac:spMkLst>
            <pc:docMk/>
            <pc:sldMk cId="838673693" sldId="344"/>
            <ac:spMk id="5" creationId="{52EF63EE-40D2-3ABB-83A4-ECC4FDFBDD47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9:09.596" v="173"/>
          <ac:spMkLst>
            <pc:docMk/>
            <pc:sldMk cId="838673693" sldId="344"/>
            <ac:spMk id="9" creationId="{70BF900D-0EC5-19D3-4477-454CDE8F69B1}"/>
          </ac:spMkLst>
        </pc:spChg>
        <pc:spChg chg="mod">
          <ac:chgData name="Mohammad,Sajida" userId="S::s546648@nwmissouri.edu::ba87b2c1-b24d-4384-be46-f5b0c3bdbbb2" providerId="AD" clId="Web-{8E640FC4-710F-413B-AE10-D7908C345DAB}" dt="2022-11-07T03:42:19.664" v="161" actId="20577"/>
          <ac:spMkLst>
            <pc:docMk/>
            <pc:sldMk cId="838673693" sldId="344"/>
            <ac:spMk id="11" creationId="{1C34C7AD-4E1A-B2E0-0C60-517BC5C4FF99}"/>
          </ac:spMkLst>
        </pc:spChg>
      </pc:sldChg>
      <pc:sldChg chg="delSp modSp add">
        <pc:chgData name="Mohammad,Sajida" userId="S::s546648@nwmissouri.edu::ba87b2c1-b24d-4384-be46-f5b0c3bdbbb2" providerId="AD" clId="Web-{8E640FC4-710F-413B-AE10-D7908C345DAB}" dt="2022-11-07T03:59:16.643" v="174"/>
        <pc:sldMkLst>
          <pc:docMk/>
          <pc:sldMk cId="2111205337" sldId="345"/>
        </pc:sldMkLst>
        <pc:spChg chg="del">
          <ac:chgData name="Mohammad,Sajida" userId="S::s546648@nwmissouri.edu::ba87b2c1-b24d-4384-be46-f5b0c3bdbbb2" providerId="AD" clId="Web-{8E640FC4-710F-413B-AE10-D7908C345DAB}" dt="2022-11-07T03:41:16.489" v="154"/>
          <ac:spMkLst>
            <pc:docMk/>
            <pc:sldMk cId="2111205337" sldId="345"/>
            <ac:spMk id="5" creationId="{52EF63EE-40D2-3ABB-83A4-ECC4FDFBDD47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9:16.643" v="174"/>
          <ac:spMkLst>
            <pc:docMk/>
            <pc:sldMk cId="2111205337" sldId="345"/>
            <ac:spMk id="9" creationId="{70BF900D-0EC5-19D3-4477-454CDE8F69B1}"/>
          </ac:spMkLst>
        </pc:spChg>
        <pc:spChg chg="mod">
          <ac:chgData name="Mohammad,Sajida" userId="S::s546648@nwmissouri.edu::ba87b2c1-b24d-4384-be46-f5b0c3bdbbb2" providerId="AD" clId="Web-{8E640FC4-710F-413B-AE10-D7908C345DAB}" dt="2022-11-07T03:41:43.396" v="158" actId="20577"/>
          <ac:spMkLst>
            <pc:docMk/>
            <pc:sldMk cId="2111205337" sldId="345"/>
            <ac:spMk id="11" creationId="{1C34C7AD-4E1A-B2E0-0C60-517BC5C4FF99}"/>
          </ac:spMkLst>
        </pc:spChg>
      </pc:sldChg>
      <pc:sldChg chg="delSp modSp add">
        <pc:chgData name="Mohammad,Sajida" userId="S::s546648@nwmissouri.edu::ba87b2c1-b24d-4384-be46-f5b0c3bdbbb2" providerId="AD" clId="Web-{8E640FC4-710F-413B-AE10-D7908C345DAB}" dt="2022-11-07T03:59:24.362" v="175"/>
        <pc:sldMkLst>
          <pc:docMk/>
          <pc:sldMk cId="2024179805" sldId="346"/>
        </pc:sldMkLst>
        <pc:spChg chg="del mod">
          <ac:chgData name="Mohammad,Sajida" userId="S::s546648@nwmissouri.edu::ba87b2c1-b24d-4384-be46-f5b0c3bdbbb2" providerId="AD" clId="Web-{8E640FC4-710F-413B-AE10-D7908C345DAB}" dt="2022-11-07T03:42:32.836" v="163"/>
          <ac:spMkLst>
            <pc:docMk/>
            <pc:sldMk cId="2024179805" sldId="346"/>
            <ac:spMk id="5" creationId="{52EF63EE-40D2-3ABB-83A4-ECC4FDFBDD47}"/>
          </ac:spMkLst>
        </pc:spChg>
        <pc:spChg chg="del">
          <ac:chgData name="Mohammad,Sajida" userId="S::s546648@nwmissouri.edu::ba87b2c1-b24d-4384-be46-f5b0c3bdbbb2" providerId="AD" clId="Web-{8E640FC4-710F-413B-AE10-D7908C345DAB}" dt="2022-11-07T03:59:24.362" v="175"/>
          <ac:spMkLst>
            <pc:docMk/>
            <pc:sldMk cId="2024179805" sldId="346"/>
            <ac:spMk id="9" creationId="{70BF900D-0EC5-19D3-4477-454CDE8F69B1}"/>
          </ac:spMkLst>
        </pc:spChg>
        <pc:spChg chg="mod">
          <ac:chgData name="Mohammad,Sajida" userId="S::s546648@nwmissouri.edu::ba87b2c1-b24d-4384-be46-f5b0c3bdbbb2" providerId="AD" clId="Web-{8E640FC4-710F-413B-AE10-D7908C345DAB}" dt="2022-11-07T03:41:28.646" v="156" actId="20577"/>
          <ac:spMkLst>
            <pc:docMk/>
            <pc:sldMk cId="2024179805" sldId="346"/>
            <ac:spMk id="11" creationId="{1C34C7AD-4E1A-B2E0-0C60-517BC5C4FF99}"/>
          </ac:spMkLst>
        </pc:spChg>
      </pc:sldChg>
      <pc:sldChg chg="delSp add">
        <pc:chgData name="Mohammad,Sajida" userId="S::s546648@nwmissouri.edu::ba87b2c1-b24d-4384-be46-f5b0c3bdbbb2" providerId="AD" clId="Web-{8E640FC4-710F-413B-AE10-D7908C345DAB}" dt="2022-11-07T03:41:50.944" v="159"/>
        <pc:sldMkLst>
          <pc:docMk/>
          <pc:sldMk cId="4173932163" sldId="347"/>
        </pc:sldMkLst>
        <pc:spChg chg="del">
          <ac:chgData name="Mohammad,Sajida" userId="S::s546648@nwmissouri.edu::ba87b2c1-b24d-4384-be46-f5b0c3bdbbb2" providerId="AD" clId="Web-{8E640FC4-710F-413B-AE10-D7908C345DAB}" dt="2022-11-07T03:41:50.944" v="159"/>
          <ac:spMkLst>
            <pc:docMk/>
            <pc:sldMk cId="4173932163" sldId="347"/>
            <ac:spMk id="4" creationId="{28260FA6-B9FD-3696-9071-9938BC89B1E5}"/>
          </ac:spMkLst>
        </pc:spChg>
      </pc:sldChg>
      <pc:sldChg chg="add replId">
        <pc:chgData name="Mohammad,Sajida" userId="S::s546648@nwmissouri.edu::ba87b2c1-b24d-4384-be46-f5b0c3bdbbb2" providerId="AD" clId="Web-{8E640FC4-710F-413B-AE10-D7908C345DAB}" dt="2022-11-07T03:43:34.760" v="167"/>
        <pc:sldMkLst>
          <pc:docMk/>
          <pc:sldMk cId="900093141" sldId="348"/>
        </pc:sldMkLst>
      </pc:sldChg>
      <pc:sldMasterChg chg="add addSldLayout">
        <pc:chgData name="Mohammad,Sajida" userId="S::s546648@nwmissouri.edu::ba87b2c1-b24d-4384-be46-f5b0c3bdbbb2" providerId="AD" clId="Web-{8E640FC4-710F-413B-AE10-D7908C345DAB}" dt="2022-11-07T03:40:17.612" v="142"/>
        <pc:sldMasterMkLst>
          <pc:docMk/>
          <pc:sldMasterMk cId="3561078113" sldId="2147483729"/>
        </pc:sldMasterMkLst>
        <pc:sldLayoutChg chg="add">
          <pc:chgData name="Mohammad,Sajida" userId="S::s546648@nwmissouri.edu::ba87b2c1-b24d-4384-be46-f5b0c3bdbbb2" providerId="AD" clId="Web-{8E640FC4-710F-413B-AE10-D7908C345DAB}" dt="2022-11-07T03:40:17.612" v="142"/>
          <pc:sldLayoutMkLst>
            <pc:docMk/>
            <pc:sldMasterMk cId="3561078113" sldId="2147483729"/>
            <pc:sldLayoutMk cId="255530501" sldId="2147483730"/>
          </pc:sldLayoutMkLst>
        </pc:sldLayoutChg>
      </pc:sldMasterChg>
    </pc:docChg>
  </pc:docChgLst>
  <pc:docChgLst>
    <pc:chgData name="Aluri,Hari Kiran" userId="S::s547051@nwmissouri.edu::fd1b1c24-3773-4139-a53d-3b2c31cc0fba" providerId="AD" clId="Web-{69DA46A9-6539-2994-F2B9-DA5286D4CAD5}"/>
    <pc:docChg chg="addSld delSld sldOrd">
      <pc:chgData name="Aluri,Hari Kiran" userId="S::s547051@nwmissouri.edu::fd1b1c24-3773-4139-a53d-3b2c31cc0fba" providerId="AD" clId="Web-{69DA46A9-6539-2994-F2B9-DA5286D4CAD5}" dt="2022-10-31T13:36:33.818" v="5"/>
      <pc:docMkLst>
        <pc:docMk/>
      </pc:docMkLst>
      <pc:sldChg chg="add del">
        <pc:chgData name="Aluri,Hari Kiran" userId="S::s547051@nwmissouri.edu::fd1b1c24-3773-4139-a53d-3b2c31cc0fba" providerId="AD" clId="Web-{69DA46A9-6539-2994-F2B9-DA5286D4CAD5}" dt="2022-10-31T13:36:33.818" v="5"/>
        <pc:sldMkLst>
          <pc:docMk/>
          <pc:sldMk cId="3913953840" sldId="277"/>
        </pc:sldMkLst>
      </pc:sldChg>
      <pc:sldChg chg="ord">
        <pc:chgData name="Aluri,Hari Kiran" userId="S::s547051@nwmissouri.edu::fd1b1c24-3773-4139-a53d-3b2c31cc0fba" providerId="AD" clId="Web-{69DA46A9-6539-2994-F2B9-DA5286D4CAD5}" dt="2022-10-31T13:33:05.204" v="0"/>
        <pc:sldMkLst>
          <pc:docMk/>
          <pc:sldMk cId="2470507558" sldId="281"/>
        </pc:sldMkLst>
      </pc:sldChg>
      <pc:sldChg chg="add del replId">
        <pc:chgData name="Aluri,Hari Kiran" userId="S::s547051@nwmissouri.edu::fd1b1c24-3773-4139-a53d-3b2c31cc0fba" providerId="AD" clId="Web-{69DA46A9-6539-2994-F2B9-DA5286D4CAD5}" dt="2022-10-31T13:33:32.970" v="2"/>
        <pc:sldMkLst>
          <pc:docMk/>
          <pc:sldMk cId="174043092" sldId="295"/>
        </pc:sldMkLst>
      </pc:sldChg>
    </pc:docChg>
  </pc:docChgLst>
  <pc:docChgLst>
    <pc:chgData name="Mohammad,Sajida" userId="S::s546648@nwmissouri.edu::ba87b2c1-b24d-4384-be46-f5b0c3bdbbb2" providerId="AD" clId="Web-{B6F08856-D811-47BD-A9F9-7E7CFC9E44A4}"/>
    <pc:docChg chg="modSld">
      <pc:chgData name="Mohammad,Sajida" userId="S::s546648@nwmissouri.edu::ba87b2c1-b24d-4384-be46-f5b0c3bdbbb2" providerId="AD" clId="Web-{B6F08856-D811-47BD-A9F9-7E7CFC9E44A4}" dt="2022-11-06T20:00:26.854" v="49" actId="14100"/>
      <pc:docMkLst>
        <pc:docMk/>
      </pc:docMkLst>
      <pc:sldChg chg="modSp">
        <pc:chgData name="Mohammad,Sajida" userId="S::s546648@nwmissouri.edu::ba87b2c1-b24d-4384-be46-f5b0c3bdbbb2" providerId="AD" clId="Web-{B6F08856-D811-47BD-A9F9-7E7CFC9E44A4}" dt="2022-11-06T19:59:37.274" v="45" actId="20577"/>
        <pc:sldMkLst>
          <pc:docMk/>
          <pc:sldMk cId="1285428103" sldId="259"/>
        </pc:sldMkLst>
        <pc:spChg chg="mod">
          <ac:chgData name="Mohammad,Sajida" userId="S::s546648@nwmissouri.edu::ba87b2c1-b24d-4384-be46-f5b0c3bdbbb2" providerId="AD" clId="Web-{B6F08856-D811-47BD-A9F9-7E7CFC9E44A4}" dt="2022-11-06T19:59:37.274" v="45" actId="20577"/>
          <ac:spMkLst>
            <pc:docMk/>
            <pc:sldMk cId="1285428103" sldId="259"/>
            <ac:spMk id="3" creationId="{96789B10-8436-DEBF-76A9-C7E41F9BB30C}"/>
          </ac:spMkLst>
        </pc:spChg>
      </pc:sldChg>
      <pc:sldChg chg="addSp delSp modSp">
        <pc:chgData name="Mohammad,Sajida" userId="S::s546648@nwmissouri.edu::ba87b2c1-b24d-4384-be46-f5b0c3bdbbb2" providerId="AD" clId="Web-{B6F08856-D811-47BD-A9F9-7E7CFC9E44A4}" dt="2022-11-06T19:59:16.023" v="39" actId="1076"/>
        <pc:sldMkLst>
          <pc:docMk/>
          <pc:sldMk cId="2438591534" sldId="260"/>
        </pc:sldMkLst>
        <pc:spChg chg="mod">
          <ac:chgData name="Mohammad,Sajida" userId="S::s546648@nwmissouri.edu::ba87b2c1-b24d-4384-be46-f5b0c3bdbbb2" providerId="AD" clId="Web-{B6F08856-D811-47BD-A9F9-7E7CFC9E44A4}" dt="2022-11-06T19:59:16.023" v="39" actId="1076"/>
          <ac:spMkLst>
            <pc:docMk/>
            <pc:sldMk cId="2438591534" sldId="260"/>
            <ac:spMk id="4" creationId="{43FD4535-E5DF-3D37-8553-8E2A8F513FAE}"/>
          </ac:spMkLst>
        </pc:spChg>
        <pc:spChg chg="add del mod">
          <ac:chgData name="Mohammad,Sajida" userId="S::s546648@nwmissouri.edu::ba87b2c1-b24d-4384-be46-f5b0c3bdbbb2" providerId="AD" clId="Web-{B6F08856-D811-47BD-A9F9-7E7CFC9E44A4}" dt="2022-11-06T19:58:42.877" v="20" actId="20577"/>
          <ac:spMkLst>
            <pc:docMk/>
            <pc:sldMk cId="2438591534" sldId="260"/>
            <ac:spMk id="21" creationId="{7C124AD0-635C-BC65-A69A-58D75B862494}"/>
          </ac:spMkLst>
        </pc:spChg>
        <pc:picChg chg="mod">
          <ac:chgData name="Mohammad,Sajida" userId="S::s546648@nwmissouri.edu::ba87b2c1-b24d-4384-be46-f5b0c3bdbbb2" providerId="AD" clId="Web-{B6F08856-D811-47BD-A9F9-7E7CFC9E44A4}" dt="2022-11-06T19:59:00.085" v="24" actId="1076"/>
          <ac:picMkLst>
            <pc:docMk/>
            <pc:sldMk cId="2438591534" sldId="260"/>
            <ac:picMk id="9" creationId="{D5AB1662-287D-BF08-D539-E934CF517D23}"/>
          </ac:picMkLst>
        </pc:picChg>
        <pc:picChg chg="mod">
          <ac:chgData name="Mohammad,Sajida" userId="S::s546648@nwmissouri.edu::ba87b2c1-b24d-4384-be46-f5b0c3bdbbb2" providerId="AD" clId="Web-{B6F08856-D811-47BD-A9F9-7E7CFC9E44A4}" dt="2022-11-06T19:58:54.663" v="23" actId="1076"/>
          <ac:picMkLst>
            <pc:docMk/>
            <pc:sldMk cId="2438591534" sldId="260"/>
            <ac:picMk id="11" creationId="{AFE18EA6-65EB-198E-3E57-A66425747EBA}"/>
          </ac:picMkLst>
        </pc:picChg>
      </pc:sldChg>
      <pc:sldChg chg="delSp modSp">
        <pc:chgData name="Mohammad,Sajida" userId="S::s546648@nwmissouri.edu::ba87b2c1-b24d-4384-be46-f5b0c3bdbbb2" providerId="AD" clId="Web-{B6F08856-D811-47BD-A9F9-7E7CFC9E44A4}" dt="2022-11-06T20:00:26.854" v="49" actId="14100"/>
        <pc:sldMkLst>
          <pc:docMk/>
          <pc:sldMk cId="833044122" sldId="324"/>
        </pc:sldMkLst>
        <pc:spChg chg="del mod">
          <ac:chgData name="Mohammad,Sajida" userId="S::s546648@nwmissouri.edu::ba87b2c1-b24d-4384-be46-f5b0c3bdbbb2" providerId="AD" clId="Web-{B6F08856-D811-47BD-A9F9-7E7CFC9E44A4}" dt="2022-11-06T20:00:21.572" v="48"/>
          <ac:spMkLst>
            <pc:docMk/>
            <pc:sldMk cId="833044122" sldId="324"/>
            <ac:spMk id="3" creationId="{96789B10-8436-DEBF-76A9-C7E41F9BB30C}"/>
          </ac:spMkLst>
        </pc:spChg>
        <pc:picChg chg="mod">
          <ac:chgData name="Mohammad,Sajida" userId="S::s546648@nwmissouri.edu::ba87b2c1-b24d-4384-be46-f5b0c3bdbbb2" providerId="AD" clId="Web-{B6F08856-D811-47BD-A9F9-7E7CFC9E44A4}" dt="2022-11-06T20:00:26.854" v="49" actId="14100"/>
          <ac:picMkLst>
            <pc:docMk/>
            <pc:sldMk cId="833044122" sldId="324"/>
            <ac:picMk id="5" creationId="{4BA4C2E4-A6E5-2B1F-6D1B-C592F5EF9544}"/>
          </ac:picMkLst>
        </pc:picChg>
      </pc:sldChg>
    </pc:docChg>
  </pc:docChgLst>
  <pc:docChgLst>
    <pc:chgData name="Mohammad,Sajida" userId="S::s546648@nwmissouri.edu::ba87b2c1-b24d-4384-be46-f5b0c3bdbbb2" providerId="AD" clId="Web-{77EF03CF-CA8A-40D2-B978-93347CAB8043}"/>
    <pc:docChg chg="modSld">
      <pc:chgData name="Mohammad,Sajida" userId="S::s546648@nwmissouri.edu::ba87b2c1-b24d-4384-be46-f5b0c3bdbbb2" providerId="AD" clId="Web-{77EF03CF-CA8A-40D2-B978-93347CAB8043}" dt="2022-11-05T22:32:35.286" v="0"/>
      <pc:docMkLst>
        <pc:docMk/>
      </pc:docMkLst>
      <pc:sldChg chg="delSp">
        <pc:chgData name="Mohammad,Sajida" userId="S::s546648@nwmissouri.edu::ba87b2c1-b24d-4384-be46-f5b0c3bdbbb2" providerId="AD" clId="Web-{77EF03CF-CA8A-40D2-B978-93347CAB8043}" dt="2022-11-05T22:32:35.286" v="0"/>
        <pc:sldMkLst>
          <pc:docMk/>
          <pc:sldMk cId="1285428103" sldId="259"/>
        </pc:sldMkLst>
        <pc:spChg chg="del">
          <ac:chgData name="Mohammad,Sajida" userId="S::s546648@nwmissouri.edu::ba87b2c1-b24d-4384-be46-f5b0c3bdbbb2" providerId="AD" clId="Web-{77EF03CF-CA8A-40D2-B978-93347CAB8043}" dt="2022-11-05T22:32:35.286" v="0"/>
          <ac:spMkLst>
            <pc:docMk/>
            <pc:sldMk cId="1285428103" sldId="259"/>
            <ac:spMk id="6" creationId="{9F5B2478-D202-5069-8525-872C90174AE6}"/>
          </ac:spMkLst>
        </pc:spChg>
      </pc:sldChg>
    </pc:docChg>
  </pc:docChgLst>
  <pc:docChgLst>
    <pc:chgData name="Mohammad,Sajida" userId="S::s546648@nwmissouri.edu::ba87b2c1-b24d-4384-be46-f5b0c3bdbbb2" providerId="AD" clId="Web-{5289A39F-024E-44FC-A61B-77C44D8F6385}"/>
    <pc:docChg chg="modSld">
      <pc:chgData name="Mohammad,Sajida" userId="S::s546648@nwmissouri.edu::ba87b2c1-b24d-4384-be46-f5b0c3bdbbb2" providerId="AD" clId="Web-{5289A39F-024E-44FC-A61B-77C44D8F6385}" dt="2022-11-07T15:08:07.517" v="74" actId="20577"/>
      <pc:docMkLst>
        <pc:docMk/>
      </pc:docMkLst>
      <pc:sldChg chg="modSp">
        <pc:chgData name="Mohammad,Sajida" userId="S::s546648@nwmissouri.edu::ba87b2c1-b24d-4384-be46-f5b0c3bdbbb2" providerId="AD" clId="Web-{5289A39F-024E-44FC-A61B-77C44D8F6385}" dt="2022-11-07T15:08:07.517" v="74" actId="20577"/>
        <pc:sldMkLst>
          <pc:docMk/>
          <pc:sldMk cId="3115494274" sldId="287"/>
        </pc:sldMkLst>
        <pc:spChg chg="mod">
          <ac:chgData name="Mohammad,Sajida" userId="S::s546648@nwmissouri.edu::ba87b2c1-b24d-4384-be46-f5b0c3bdbbb2" providerId="AD" clId="Web-{5289A39F-024E-44FC-A61B-77C44D8F6385}" dt="2022-11-07T15:08:07.517" v="74" actId="20577"/>
          <ac:spMkLst>
            <pc:docMk/>
            <pc:sldMk cId="3115494274" sldId="287"/>
            <ac:spMk id="5" creationId="{88A1ACD6-3EE1-9703-4A5C-68206A2200D9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7:56.438" v="70" actId="20577"/>
        <pc:sldMkLst>
          <pc:docMk/>
          <pc:sldMk cId="3561606082" sldId="332"/>
        </pc:sldMkLst>
        <pc:spChg chg="mod">
          <ac:chgData name="Mohammad,Sajida" userId="S::s546648@nwmissouri.edu::ba87b2c1-b24d-4384-be46-f5b0c3bdbbb2" providerId="AD" clId="Web-{5289A39F-024E-44FC-A61B-77C44D8F6385}" dt="2022-11-07T15:07:56.438" v="70" actId="20577"/>
          <ac:spMkLst>
            <pc:docMk/>
            <pc:sldMk cId="3561606082" sldId="332"/>
            <ac:spMk id="4" creationId="{543E86F7-3DB4-C5E0-10AD-303709E6FD81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8:01.954" v="72" actId="20577"/>
        <pc:sldMkLst>
          <pc:docMk/>
          <pc:sldMk cId="5335891" sldId="333"/>
        </pc:sldMkLst>
        <pc:spChg chg="mod">
          <ac:chgData name="Mohammad,Sajida" userId="S::s546648@nwmissouri.edu::ba87b2c1-b24d-4384-be46-f5b0c3bdbbb2" providerId="AD" clId="Web-{5289A39F-024E-44FC-A61B-77C44D8F6385}" dt="2022-11-07T15:08:01.954" v="72" actId="20577"/>
          <ac:spMkLst>
            <pc:docMk/>
            <pc:sldMk cId="5335891" sldId="333"/>
            <ac:spMk id="4" creationId="{2C92B14E-904B-89DD-CCC4-0EDDC0B21CB8}"/>
          </ac:spMkLst>
        </pc:spChg>
      </pc:sldChg>
      <pc:sldChg chg="addSp delSp modSp">
        <pc:chgData name="Mohammad,Sajida" userId="S::s546648@nwmissouri.edu::ba87b2c1-b24d-4384-be46-f5b0c3bdbbb2" providerId="AD" clId="Web-{5289A39F-024E-44FC-A61B-77C44D8F6385}" dt="2022-11-07T15:07:15.500" v="60" actId="14100"/>
        <pc:sldMkLst>
          <pc:docMk/>
          <pc:sldMk cId="412600248" sldId="341"/>
        </pc:sldMkLst>
        <pc:spChg chg="add del mod">
          <ac:chgData name="Mohammad,Sajida" userId="S::s546648@nwmissouri.edu::ba87b2c1-b24d-4384-be46-f5b0c3bdbbb2" providerId="AD" clId="Web-{5289A39F-024E-44FC-A61B-77C44D8F6385}" dt="2022-11-07T15:04:30.543" v="17"/>
          <ac:spMkLst>
            <pc:docMk/>
            <pc:sldMk cId="412600248" sldId="341"/>
            <ac:spMk id="4" creationId="{48566A90-9FA6-26DB-B483-7198E63A7F09}"/>
          </ac:spMkLst>
        </pc:spChg>
        <pc:spChg chg="add del mod">
          <ac:chgData name="Mohammad,Sajida" userId="S::s546648@nwmissouri.edu::ba87b2c1-b24d-4384-be46-f5b0c3bdbbb2" providerId="AD" clId="Web-{5289A39F-024E-44FC-A61B-77C44D8F6385}" dt="2022-11-07T15:04:27.261" v="13"/>
          <ac:spMkLst>
            <pc:docMk/>
            <pc:sldMk cId="412600248" sldId="341"/>
            <ac:spMk id="5" creationId="{1E45A548-1435-660B-CC7E-EE051875AB59}"/>
          </ac:spMkLst>
        </pc:spChg>
        <pc:spChg chg="add mod">
          <ac:chgData name="Mohammad,Sajida" userId="S::s546648@nwmissouri.edu::ba87b2c1-b24d-4384-be46-f5b0c3bdbbb2" providerId="AD" clId="Web-{5289A39F-024E-44FC-A61B-77C44D8F6385}" dt="2022-11-07T15:07:15.500" v="60" actId="14100"/>
          <ac:spMkLst>
            <pc:docMk/>
            <pc:sldMk cId="412600248" sldId="341"/>
            <ac:spMk id="8" creationId="{2C915808-9C80-4446-D81D-ECB3328563D4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4:18.292" v="12" actId="14100"/>
        <pc:sldMkLst>
          <pc:docMk/>
          <pc:sldMk cId="1197582684" sldId="343"/>
        </pc:sldMkLst>
        <pc:spChg chg="mod">
          <ac:chgData name="Mohammad,Sajida" userId="S::s546648@nwmissouri.edu::ba87b2c1-b24d-4384-be46-f5b0c3bdbbb2" providerId="AD" clId="Web-{5289A39F-024E-44FC-A61B-77C44D8F6385}" dt="2022-11-07T15:04:18.292" v="12" actId="14100"/>
          <ac:spMkLst>
            <pc:docMk/>
            <pc:sldMk cId="1197582684" sldId="343"/>
            <ac:spMk id="3" creationId="{F8F9E7A2-E491-88D2-D350-488B2022EDE7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4:54.059" v="23" actId="14100"/>
        <pc:sldMkLst>
          <pc:docMk/>
          <pc:sldMk cId="838673693" sldId="344"/>
        </pc:sldMkLst>
        <pc:spChg chg="mod">
          <ac:chgData name="Mohammad,Sajida" userId="S::s546648@nwmissouri.edu::ba87b2c1-b24d-4384-be46-f5b0c3bdbbb2" providerId="AD" clId="Web-{5289A39F-024E-44FC-A61B-77C44D8F6385}" dt="2022-11-07T15:04:54.059" v="23" actId="14100"/>
          <ac:spMkLst>
            <pc:docMk/>
            <pc:sldMk cId="838673693" sldId="344"/>
            <ac:spMk id="3" creationId="{B73247D1-6FA4-0F2C-37B2-7DA7AB38BA33}"/>
          </ac:spMkLst>
        </pc:spChg>
      </pc:sldChg>
      <pc:sldChg chg="addSp modSp">
        <pc:chgData name="Mohammad,Sajida" userId="S::s546648@nwmissouri.edu::ba87b2c1-b24d-4384-be46-f5b0c3bdbbb2" providerId="AD" clId="Web-{5289A39F-024E-44FC-A61B-77C44D8F6385}" dt="2022-11-07T15:07:30.969" v="66" actId="14100"/>
        <pc:sldMkLst>
          <pc:docMk/>
          <pc:sldMk cId="2111205337" sldId="345"/>
        </pc:sldMkLst>
        <pc:spChg chg="add mod">
          <ac:chgData name="Mohammad,Sajida" userId="S::s546648@nwmissouri.edu::ba87b2c1-b24d-4384-be46-f5b0c3bdbbb2" providerId="AD" clId="Web-{5289A39F-024E-44FC-A61B-77C44D8F6385}" dt="2022-11-07T15:07:30.969" v="66" actId="14100"/>
          <ac:spMkLst>
            <pc:docMk/>
            <pc:sldMk cId="2111205337" sldId="345"/>
            <ac:spMk id="3" creationId="{0735B568-51D8-99C3-CD16-903C0F604545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5:12.481" v="29" actId="14100"/>
        <pc:sldMkLst>
          <pc:docMk/>
          <pc:sldMk cId="2024179805" sldId="346"/>
        </pc:sldMkLst>
        <pc:spChg chg="mod">
          <ac:chgData name="Mohammad,Sajida" userId="S::s546648@nwmissouri.edu::ba87b2c1-b24d-4384-be46-f5b0c3bdbbb2" providerId="AD" clId="Web-{5289A39F-024E-44FC-A61B-77C44D8F6385}" dt="2022-11-07T15:05:12.481" v="29" actId="14100"/>
          <ac:spMkLst>
            <pc:docMk/>
            <pc:sldMk cId="2024179805" sldId="346"/>
            <ac:spMk id="3" creationId="{899AA3E5-9E2C-B391-2BCC-34FD2C404749}"/>
          </ac:spMkLst>
        </pc:spChg>
      </pc:sldChg>
      <pc:sldChg chg="modSp">
        <pc:chgData name="Mohammad,Sajida" userId="S::s546648@nwmissouri.edu::ba87b2c1-b24d-4384-be46-f5b0c3bdbbb2" providerId="AD" clId="Web-{5289A39F-024E-44FC-A61B-77C44D8F6385}" dt="2022-11-07T15:07:51.595" v="69" actId="20577"/>
        <pc:sldMkLst>
          <pc:docMk/>
          <pc:sldMk cId="4173932163" sldId="347"/>
        </pc:sldMkLst>
        <pc:spChg chg="mod">
          <ac:chgData name="Mohammad,Sajida" userId="S::s546648@nwmissouri.edu::ba87b2c1-b24d-4384-be46-f5b0c3bdbbb2" providerId="AD" clId="Web-{5289A39F-024E-44FC-A61B-77C44D8F6385}" dt="2022-11-07T15:07:51.595" v="69" actId="20577"/>
          <ac:spMkLst>
            <pc:docMk/>
            <pc:sldMk cId="4173932163" sldId="347"/>
            <ac:spMk id="4" creationId="{CC7BD91E-4600-1ECF-11FB-390B991C0AC6}"/>
          </ac:spMkLst>
        </pc:spChg>
      </pc:sldChg>
    </pc:docChg>
  </pc:docChgLst>
  <pc:docChgLst>
    <pc:chgData name="Gundapuneni,Kiran Kumar" userId="S::s547050@nwmissouri.edu::1cc6b4ff-2736-482f-aedf-07a08daf7e20" providerId="AD" clId="Web-{FD8BE1E4-622B-4FDC-BC22-DD9A61B0F515}"/>
    <pc:docChg chg="modSld">
      <pc:chgData name="Gundapuneni,Kiran Kumar" userId="S::s547050@nwmissouri.edu::1cc6b4ff-2736-482f-aedf-07a08daf7e20" providerId="AD" clId="Web-{FD8BE1E4-622B-4FDC-BC22-DD9A61B0F515}" dt="2022-10-31T06:04:15.750" v="27" actId="20577"/>
      <pc:docMkLst>
        <pc:docMk/>
      </pc:docMkLst>
      <pc:sldChg chg="modSp">
        <pc:chgData name="Gundapuneni,Kiran Kumar" userId="S::s547050@nwmissouri.edu::1cc6b4ff-2736-482f-aedf-07a08daf7e20" providerId="AD" clId="Web-{FD8BE1E4-622B-4FDC-BC22-DD9A61B0F515}" dt="2022-10-31T06:04:15.750" v="27" actId="20577"/>
        <pc:sldMkLst>
          <pc:docMk/>
          <pc:sldMk cId="3535341564" sldId="275"/>
        </pc:sldMkLst>
        <pc:spChg chg="mod">
          <ac:chgData name="Gundapuneni,Kiran Kumar" userId="S::s547050@nwmissouri.edu::1cc6b4ff-2736-482f-aedf-07a08daf7e20" providerId="AD" clId="Web-{FD8BE1E4-622B-4FDC-BC22-DD9A61B0F515}" dt="2022-10-31T06:04:15.750" v="27" actId="20577"/>
          <ac:spMkLst>
            <pc:docMk/>
            <pc:sldMk cId="3535341564" sldId="275"/>
            <ac:spMk id="22" creationId="{A5B01EAF-C32F-96DF-04EA-D6C98B32082C}"/>
          </ac:spMkLst>
        </pc:spChg>
      </pc:sldChg>
      <pc:sldChg chg="modSp">
        <pc:chgData name="Gundapuneni,Kiran Kumar" userId="S::s547050@nwmissouri.edu::1cc6b4ff-2736-482f-aedf-07a08daf7e20" providerId="AD" clId="Web-{FD8BE1E4-622B-4FDC-BC22-DD9A61B0F515}" dt="2022-10-31T06:03:56.671" v="26" actId="20577"/>
        <pc:sldMkLst>
          <pc:docMk/>
          <pc:sldMk cId="2787339286" sldId="294"/>
        </pc:sldMkLst>
        <pc:spChg chg="mod">
          <ac:chgData name="Gundapuneni,Kiran Kumar" userId="S::s547050@nwmissouri.edu::1cc6b4ff-2736-482f-aedf-07a08daf7e20" providerId="AD" clId="Web-{FD8BE1E4-622B-4FDC-BC22-DD9A61B0F515}" dt="2022-10-31T06:03:56.671" v="26" actId="20577"/>
          <ac:spMkLst>
            <pc:docMk/>
            <pc:sldMk cId="2787339286" sldId="294"/>
            <ac:spMk id="7" creationId="{6D8C2895-1859-A48D-F926-975E18DBAD74}"/>
          </ac:spMkLst>
        </pc:spChg>
      </pc:sldChg>
    </pc:docChg>
  </pc:docChgLst>
  <pc:docChgLst>
    <pc:chgData name="Mohammad,Sajida" userId="S::s546648@nwmissouri.edu::ba87b2c1-b24d-4384-be46-f5b0c3bdbbb2" providerId="AD" clId="Web-{886ED50D-7733-487A-ADF2-C0AEECB511E1}"/>
    <pc:docChg chg="modSld">
      <pc:chgData name="Mohammad,Sajida" userId="S::s546648@nwmissouri.edu::ba87b2c1-b24d-4384-be46-f5b0c3bdbbb2" providerId="AD" clId="Web-{886ED50D-7733-487A-ADF2-C0AEECB511E1}" dt="2022-10-31T14:12:07.556" v="86" actId="20577"/>
      <pc:docMkLst>
        <pc:docMk/>
      </pc:docMkLst>
      <pc:sldChg chg="addSp modSp">
        <pc:chgData name="Mohammad,Sajida" userId="S::s546648@nwmissouri.edu::ba87b2c1-b24d-4384-be46-f5b0c3bdbbb2" providerId="AD" clId="Web-{886ED50D-7733-487A-ADF2-C0AEECB511E1}" dt="2022-10-31T14:06:01.686" v="5" actId="20577"/>
        <pc:sldMkLst>
          <pc:docMk/>
          <pc:sldMk cId="2438591534" sldId="260"/>
        </pc:sldMkLst>
        <pc:spChg chg="add mod">
          <ac:chgData name="Mohammad,Sajida" userId="S::s546648@nwmissouri.edu::ba87b2c1-b24d-4384-be46-f5b0c3bdbbb2" providerId="AD" clId="Web-{886ED50D-7733-487A-ADF2-C0AEECB511E1}" dt="2022-10-31T14:06:01.686" v="5" actId="20577"/>
          <ac:spMkLst>
            <pc:docMk/>
            <pc:sldMk cId="2438591534" sldId="260"/>
            <ac:spMk id="7" creationId="{B56D4027-F959-D0B7-F2DD-0275EC50757A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6:23.687" v="10" actId="20577"/>
        <pc:sldMkLst>
          <pc:docMk/>
          <pc:sldMk cId="3761969251" sldId="261"/>
        </pc:sldMkLst>
        <pc:spChg chg="add mod">
          <ac:chgData name="Mohammad,Sajida" userId="S::s546648@nwmissouri.edu::ba87b2c1-b24d-4384-be46-f5b0c3bdbbb2" providerId="AD" clId="Web-{886ED50D-7733-487A-ADF2-C0AEECB511E1}" dt="2022-10-31T14:06:23.687" v="10" actId="20577"/>
          <ac:spMkLst>
            <pc:docMk/>
            <pc:sldMk cId="3761969251" sldId="261"/>
            <ac:spMk id="9" creationId="{70BF900D-0EC5-19D3-4477-454CDE8F69B1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8:03.596" v="27" actId="20577"/>
        <pc:sldMkLst>
          <pc:docMk/>
          <pc:sldMk cId="2448111906" sldId="263"/>
        </pc:sldMkLst>
        <pc:spChg chg="add mod">
          <ac:chgData name="Mohammad,Sajida" userId="S::s546648@nwmissouri.edu::ba87b2c1-b24d-4384-be46-f5b0c3bdbbb2" providerId="AD" clId="Web-{886ED50D-7733-487A-ADF2-C0AEECB511E1}" dt="2022-10-31T14:08:03.596" v="27" actId="20577"/>
          <ac:spMkLst>
            <pc:docMk/>
            <pc:sldMk cId="2448111906" sldId="263"/>
            <ac:spMk id="74" creationId="{4F75E454-443C-D270-EE0B-EE1053DB422A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7:04.891" v="16" actId="20577"/>
        <pc:sldMkLst>
          <pc:docMk/>
          <pc:sldMk cId="2277879661" sldId="264"/>
        </pc:sldMkLst>
        <pc:spChg chg="add mod">
          <ac:chgData name="Mohammad,Sajida" userId="S::s546648@nwmissouri.edu::ba87b2c1-b24d-4384-be46-f5b0c3bdbbb2" providerId="AD" clId="Web-{886ED50D-7733-487A-ADF2-C0AEECB511E1}" dt="2022-10-31T14:07:04.891" v="16" actId="20577"/>
          <ac:spMkLst>
            <pc:docMk/>
            <pc:sldMk cId="2277879661" sldId="264"/>
            <ac:spMk id="61" creationId="{CC97CCE6-13AB-A171-F508-6D7475EC9BC4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7:34.704" v="21" actId="20577"/>
        <pc:sldMkLst>
          <pc:docMk/>
          <pc:sldMk cId="1499142597" sldId="265"/>
        </pc:sldMkLst>
        <pc:spChg chg="add mod">
          <ac:chgData name="Mohammad,Sajida" userId="S::s546648@nwmissouri.edu::ba87b2c1-b24d-4384-be46-f5b0c3bdbbb2" providerId="AD" clId="Web-{886ED50D-7733-487A-ADF2-C0AEECB511E1}" dt="2022-10-31T14:07:34.704" v="21" actId="20577"/>
          <ac:spMkLst>
            <pc:docMk/>
            <pc:sldMk cId="1499142597" sldId="265"/>
            <ac:spMk id="8" creationId="{99DB76FD-E487-AE0B-ED5F-A48E0DE3CC0B}"/>
          </ac:spMkLst>
        </pc:spChg>
      </pc:sldChg>
      <pc:sldChg chg="modSp">
        <pc:chgData name="Mohammad,Sajida" userId="S::s546648@nwmissouri.edu::ba87b2c1-b24d-4384-be46-f5b0c3bdbbb2" providerId="AD" clId="Web-{886ED50D-7733-487A-ADF2-C0AEECB511E1}" dt="2022-10-31T14:11:02.569" v="72" actId="20577"/>
        <pc:sldMkLst>
          <pc:docMk/>
          <pc:sldMk cId="1814704738" sldId="270"/>
        </pc:sldMkLst>
        <pc:spChg chg="mod">
          <ac:chgData name="Mohammad,Sajida" userId="S::s546648@nwmissouri.edu::ba87b2c1-b24d-4384-be46-f5b0c3bdbbb2" providerId="AD" clId="Web-{886ED50D-7733-487A-ADF2-C0AEECB511E1}" dt="2022-10-31T14:11:02.569" v="72" actId="20577"/>
          <ac:spMkLst>
            <pc:docMk/>
            <pc:sldMk cId="1814704738" sldId="270"/>
            <ac:spMk id="7" creationId="{8BF3194F-B8FB-030B-22C9-15A017FEE2C7}"/>
          </ac:spMkLst>
        </pc:spChg>
      </pc:sldChg>
      <pc:sldChg chg="modSp">
        <pc:chgData name="Mohammad,Sajida" userId="S::s546648@nwmissouri.edu::ba87b2c1-b24d-4384-be46-f5b0c3bdbbb2" providerId="AD" clId="Web-{886ED50D-7733-487A-ADF2-C0AEECB511E1}" dt="2022-10-31T14:11:17.414" v="75" actId="20577"/>
        <pc:sldMkLst>
          <pc:docMk/>
          <pc:sldMk cId="1770612954" sldId="274"/>
        </pc:sldMkLst>
        <pc:spChg chg="mod">
          <ac:chgData name="Mohammad,Sajida" userId="S::s546648@nwmissouri.edu::ba87b2c1-b24d-4384-be46-f5b0c3bdbbb2" providerId="AD" clId="Web-{886ED50D-7733-487A-ADF2-C0AEECB511E1}" dt="2022-10-31T14:11:17.414" v="75" actId="20577"/>
          <ac:spMkLst>
            <pc:docMk/>
            <pc:sldMk cId="1770612954" sldId="274"/>
            <ac:spMk id="8" creationId="{DBF50F20-BE7D-2D10-462D-6FA570D09BE7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10:18.631" v="63" actId="20577"/>
        <pc:sldMkLst>
          <pc:docMk/>
          <pc:sldMk cId="3535341564" sldId="275"/>
        </pc:sldMkLst>
        <pc:spChg chg="add mod">
          <ac:chgData name="Mohammad,Sajida" userId="S::s546648@nwmissouri.edu::ba87b2c1-b24d-4384-be46-f5b0c3bdbbb2" providerId="AD" clId="Web-{886ED50D-7733-487A-ADF2-C0AEECB511E1}" dt="2022-10-31T14:10:18.631" v="63" actId="20577"/>
          <ac:spMkLst>
            <pc:docMk/>
            <pc:sldMk cId="3535341564" sldId="275"/>
            <ac:spMk id="7" creationId="{C273A5F9-E646-4962-9E93-59824F2B99F4}"/>
          </ac:spMkLst>
        </pc:spChg>
      </pc:sldChg>
      <pc:sldChg chg="modSp">
        <pc:chgData name="Mohammad,Sajida" userId="S::s546648@nwmissouri.edu::ba87b2c1-b24d-4384-be46-f5b0c3bdbbb2" providerId="AD" clId="Web-{886ED50D-7733-487A-ADF2-C0AEECB511E1}" dt="2022-10-31T14:10:41.131" v="69" actId="20577"/>
        <pc:sldMkLst>
          <pc:docMk/>
          <pc:sldMk cId="1791617810" sldId="278"/>
        </pc:sldMkLst>
        <pc:spChg chg="mod">
          <ac:chgData name="Mohammad,Sajida" userId="S::s546648@nwmissouri.edu::ba87b2c1-b24d-4384-be46-f5b0c3bdbbb2" providerId="AD" clId="Web-{886ED50D-7733-487A-ADF2-C0AEECB511E1}" dt="2022-10-31T14:10:41.131" v="69" actId="20577"/>
          <ac:spMkLst>
            <pc:docMk/>
            <pc:sldMk cId="1791617810" sldId="278"/>
            <ac:spMk id="7" creationId="{E5612BCF-FB7A-96FC-1634-ACBD25C8C1AB}"/>
          </ac:spMkLst>
        </pc:spChg>
      </pc:sldChg>
      <pc:sldChg chg="modSp">
        <pc:chgData name="Mohammad,Sajida" userId="S::s546648@nwmissouri.edu::ba87b2c1-b24d-4384-be46-f5b0c3bdbbb2" providerId="AD" clId="Web-{886ED50D-7733-487A-ADF2-C0AEECB511E1}" dt="2022-10-31T14:11:26.273" v="78" actId="20577"/>
        <pc:sldMkLst>
          <pc:docMk/>
          <pc:sldMk cId="3564430471" sldId="279"/>
        </pc:sldMkLst>
        <pc:spChg chg="mod">
          <ac:chgData name="Mohammad,Sajida" userId="S::s546648@nwmissouri.edu::ba87b2c1-b24d-4384-be46-f5b0c3bdbbb2" providerId="AD" clId="Web-{886ED50D-7733-487A-ADF2-C0AEECB511E1}" dt="2022-10-31T14:11:26.273" v="78" actId="20577"/>
          <ac:spMkLst>
            <pc:docMk/>
            <pc:sldMk cId="3564430471" sldId="279"/>
            <ac:spMk id="8" creationId="{D96DC39C-A44F-804A-E958-914EDD4929D5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9:50.818" v="48" actId="1076"/>
        <pc:sldMkLst>
          <pc:docMk/>
          <pc:sldMk cId="1966961442" sldId="280"/>
        </pc:sldMkLst>
        <pc:spChg chg="add mod">
          <ac:chgData name="Mohammad,Sajida" userId="S::s546648@nwmissouri.edu::ba87b2c1-b24d-4384-be46-f5b0c3bdbbb2" providerId="AD" clId="Web-{886ED50D-7733-487A-ADF2-C0AEECB511E1}" dt="2022-10-31T14:09:50.818" v="48" actId="1076"/>
          <ac:spMkLst>
            <pc:docMk/>
            <pc:sldMk cId="1966961442" sldId="280"/>
            <ac:spMk id="4" creationId="{D9C96351-C5F2-BF46-759B-69636E6D15C5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8:57.082" v="40" actId="20577"/>
        <pc:sldMkLst>
          <pc:docMk/>
          <pc:sldMk cId="2470507558" sldId="281"/>
        </pc:sldMkLst>
        <pc:spChg chg="add mod">
          <ac:chgData name="Mohammad,Sajida" userId="S::s546648@nwmissouri.edu::ba87b2c1-b24d-4384-be46-f5b0c3bdbbb2" providerId="AD" clId="Web-{886ED50D-7733-487A-ADF2-C0AEECB511E1}" dt="2022-10-31T14:08:57.082" v="40" actId="20577"/>
          <ac:spMkLst>
            <pc:docMk/>
            <pc:sldMk cId="2470507558" sldId="281"/>
            <ac:spMk id="34" creationId="{AF4DBE22-F2CD-FF0D-E2DA-5CDF344FBDB4}"/>
          </ac:spMkLst>
        </pc:spChg>
      </pc:sldChg>
      <pc:sldChg chg="modSp">
        <pc:chgData name="Mohammad,Sajida" userId="S::s546648@nwmissouri.edu::ba87b2c1-b24d-4384-be46-f5b0c3bdbbb2" providerId="AD" clId="Web-{886ED50D-7733-487A-ADF2-C0AEECB511E1}" dt="2022-10-31T14:10:30.678" v="66" actId="20577"/>
        <pc:sldMkLst>
          <pc:docMk/>
          <pc:sldMk cId="270712748" sldId="284"/>
        </pc:sldMkLst>
        <pc:spChg chg="mod">
          <ac:chgData name="Mohammad,Sajida" userId="S::s546648@nwmissouri.edu::ba87b2c1-b24d-4384-be46-f5b0c3bdbbb2" providerId="AD" clId="Web-{886ED50D-7733-487A-ADF2-C0AEECB511E1}" dt="2022-10-31T14:10:30.678" v="66" actId="20577"/>
          <ac:spMkLst>
            <pc:docMk/>
            <pc:sldMk cId="270712748" sldId="284"/>
            <ac:spMk id="7" creationId="{EF80755B-04B3-4443-1AB6-E96BBC071CAD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08:38.003" v="34" actId="20577"/>
        <pc:sldMkLst>
          <pc:docMk/>
          <pc:sldMk cId="2169342636" sldId="288"/>
        </pc:sldMkLst>
        <pc:spChg chg="add mod">
          <ac:chgData name="Mohammad,Sajida" userId="S::s546648@nwmissouri.edu::ba87b2c1-b24d-4384-be46-f5b0c3bdbbb2" providerId="AD" clId="Web-{886ED50D-7733-487A-ADF2-C0AEECB511E1}" dt="2022-10-31T14:08:38.003" v="34" actId="20577"/>
          <ac:spMkLst>
            <pc:docMk/>
            <pc:sldMk cId="2169342636" sldId="288"/>
            <ac:spMk id="6" creationId="{8C3DE054-E70F-C7EE-FD76-2F6B6D44DB09}"/>
          </ac:spMkLst>
        </pc:spChg>
      </pc:sldChg>
      <pc:sldChg chg="addSp modSp">
        <pc:chgData name="Mohammad,Sajida" userId="S::s546648@nwmissouri.edu::ba87b2c1-b24d-4384-be46-f5b0c3bdbbb2" providerId="AD" clId="Web-{886ED50D-7733-487A-ADF2-C0AEECB511E1}" dt="2022-10-31T14:12:07.556" v="86" actId="20577"/>
        <pc:sldMkLst>
          <pc:docMk/>
          <pc:sldMk cId="3479839210" sldId="292"/>
        </pc:sldMkLst>
        <pc:spChg chg="add">
          <ac:chgData name="Mohammad,Sajida" userId="S::s546648@nwmissouri.edu::ba87b2c1-b24d-4384-be46-f5b0c3bdbbb2" providerId="AD" clId="Web-{886ED50D-7733-487A-ADF2-C0AEECB511E1}" dt="2022-10-31T14:11:50.383" v="79"/>
          <ac:spMkLst>
            <pc:docMk/>
            <pc:sldMk cId="3479839210" sldId="292"/>
            <ac:spMk id="7" creationId="{A4FEEC76-26EB-8F5F-4BE4-9DAD87E87832}"/>
          </ac:spMkLst>
        </pc:spChg>
        <pc:spChg chg="add mod">
          <ac:chgData name="Mohammad,Sajida" userId="S::s546648@nwmissouri.edu::ba87b2c1-b24d-4384-be46-f5b0c3bdbbb2" providerId="AD" clId="Web-{886ED50D-7733-487A-ADF2-C0AEECB511E1}" dt="2022-10-31T14:12:07.556" v="86" actId="20577"/>
          <ac:spMkLst>
            <pc:docMk/>
            <pc:sldMk cId="3479839210" sldId="292"/>
            <ac:spMk id="10" creationId="{8F8D0524-249A-6ECD-0D11-69751E370D73}"/>
          </ac:spMkLst>
        </pc:spChg>
      </pc:sldChg>
    </pc:docChg>
  </pc:docChgLst>
  <pc:docChgLst>
    <pc:chgData name="Aluri,Hari Kiran" userId="S::s547051@nwmissouri.edu::fd1b1c24-3773-4139-a53d-3b2c31cc0fba" providerId="AD" clId="Web-{7F4A212D-7AF1-AB12-CAEC-78C3B59F1B95}"/>
    <pc:docChg chg="addSld delSld modSld addMainMaster">
      <pc:chgData name="Aluri,Hari Kiran" userId="S::s547051@nwmissouri.edu::fd1b1c24-3773-4139-a53d-3b2c31cc0fba" providerId="AD" clId="Web-{7F4A212D-7AF1-AB12-CAEC-78C3B59F1B95}" dt="2022-11-04T17:48:49.932" v="117" actId="20577"/>
      <pc:docMkLst>
        <pc:docMk/>
      </pc:docMkLst>
      <pc:sldChg chg="addSp delSp modSp">
        <pc:chgData name="Aluri,Hari Kiran" userId="S::s547051@nwmissouri.edu::fd1b1c24-3773-4139-a53d-3b2c31cc0fba" providerId="AD" clId="Web-{7F4A212D-7AF1-AB12-CAEC-78C3B59F1B95}" dt="2022-11-04T17:47:41.086" v="115"/>
        <pc:sldMkLst>
          <pc:docMk/>
          <pc:sldMk cId="1285428103" sldId="259"/>
        </pc:sldMkLst>
        <pc:spChg chg="mod">
          <ac:chgData name="Aluri,Hari Kiran" userId="S::s547051@nwmissouri.edu::fd1b1c24-3773-4139-a53d-3b2c31cc0fba" providerId="AD" clId="Web-{7F4A212D-7AF1-AB12-CAEC-78C3B59F1B95}" dt="2022-11-04T17:39:03.260" v="105" actId="20577"/>
          <ac:spMkLst>
            <pc:docMk/>
            <pc:sldMk cId="1285428103" sldId="259"/>
            <ac:spMk id="5" creationId="{1E24F067-FAAF-7192-FA19-4218F6EAD861}"/>
          </ac:spMkLst>
        </pc:spChg>
        <pc:spChg chg="mod">
          <ac:chgData name="Aluri,Hari Kiran" userId="S::s547051@nwmissouri.edu::fd1b1c24-3773-4139-a53d-3b2c31cc0fba" providerId="AD" clId="Web-{7F4A212D-7AF1-AB12-CAEC-78C3B59F1B95}" dt="2022-11-04T17:39:23.557" v="109" actId="20577"/>
          <ac:spMkLst>
            <pc:docMk/>
            <pc:sldMk cId="1285428103" sldId="259"/>
            <ac:spMk id="6" creationId="{9F5B2478-D202-5069-8525-872C90174AE6}"/>
          </ac:spMkLst>
        </pc:spChg>
        <pc:spChg chg="add del mod">
          <ac:chgData name="Aluri,Hari Kiran" userId="S::s547051@nwmissouri.edu::fd1b1c24-3773-4139-a53d-3b2c31cc0fba" providerId="AD" clId="Web-{7F4A212D-7AF1-AB12-CAEC-78C3B59F1B95}" dt="2022-11-04T17:47:41.086" v="115"/>
          <ac:spMkLst>
            <pc:docMk/>
            <pc:sldMk cId="1285428103" sldId="259"/>
            <ac:spMk id="7" creationId="{E1F05751-B84A-978D-73B3-59CB198699E9}"/>
          </ac:spMkLst>
        </pc:spChg>
        <pc:spChg chg="add mod">
          <ac:chgData name="Aluri,Hari Kiran" userId="S::s547051@nwmissouri.edu::fd1b1c24-3773-4139-a53d-3b2c31cc0fba" providerId="AD" clId="Web-{7F4A212D-7AF1-AB12-CAEC-78C3B59F1B95}" dt="2022-11-04T17:39:32.573" v="112" actId="20577"/>
          <ac:spMkLst>
            <pc:docMk/>
            <pc:sldMk cId="1285428103" sldId="259"/>
            <ac:spMk id="8" creationId="{10D8FE90-7679-9049-7BBF-46B8F387856B}"/>
          </ac:spMkLst>
        </pc:spChg>
      </pc:sldChg>
      <pc:sldChg chg="addSp delSp modSp">
        <pc:chgData name="Aluri,Hari Kiran" userId="S::s547051@nwmissouri.edu::fd1b1c24-3773-4139-a53d-3b2c31cc0fba" providerId="AD" clId="Web-{7F4A212D-7AF1-AB12-CAEC-78C3B59F1B95}" dt="2022-11-04T17:38:57.025" v="104" actId="20577"/>
        <pc:sldMkLst>
          <pc:docMk/>
          <pc:sldMk cId="2438591534" sldId="260"/>
        </pc:sldMkLst>
        <pc:spChg chg="del mod">
          <ac:chgData name="Aluri,Hari Kiran" userId="S::s547051@nwmissouri.edu::fd1b1c24-3773-4139-a53d-3b2c31cc0fba" providerId="AD" clId="Web-{7F4A212D-7AF1-AB12-CAEC-78C3B59F1B95}" dt="2022-11-04T17:38:26.634" v="98"/>
          <ac:spMkLst>
            <pc:docMk/>
            <pc:sldMk cId="2438591534" sldId="260"/>
            <ac:spMk id="2" creationId="{0B68F8D2-42FA-AF41-D388-1C037DF09ADA}"/>
          </ac:spMkLst>
        </pc:spChg>
        <pc:spChg chg="add mod">
          <ac:chgData name="Aluri,Hari Kiran" userId="S::s547051@nwmissouri.edu::fd1b1c24-3773-4139-a53d-3b2c31cc0fba" providerId="AD" clId="Web-{7F4A212D-7AF1-AB12-CAEC-78C3B59F1B95}" dt="2022-11-04T17:38:42.728" v="101" actId="1076"/>
          <ac:spMkLst>
            <pc:docMk/>
            <pc:sldMk cId="2438591534" sldId="260"/>
            <ac:spMk id="5" creationId="{AD203488-C52F-C673-642D-C2255CC6DCD2}"/>
          </ac:spMkLst>
        </pc:spChg>
        <pc:spChg chg="mod">
          <ac:chgData name="Aluri,Hari Kiran" userId="S::s547051@nwmissouri.edu::fd1b1c24-3773-4139-a53d-3b2c31cc0fba" providerId="AD" clId="Web-{7F4A212D-7AF1-AB12-CAEC-78C3B59F1B95}" dt="2022-11-04T17:38:34.681" v="100" actId="20577"/>
          <ac:spMkLst>
            <pc:docMk/>
            <pc:sldMk cId="2438591534" sldId="260"/>
            <ac:spMk id="7" creationId="{B56D4027-F959-D0B7-F2DD-0275EC50757A}"/>
          </ac:spMkLst>
        </pc:spChg>
        <pc:spChg chg="add mod">
          <ac:chgData name="Aluri,Hari Kiran" userId="S::s547051@nwmissouri.edu::fd1b1c24-3773-4139-a53d-3b2c31cc0fba" providerId="AD" clId="Web-{7F4A212D-7AF1-AB12-CAEC-78C3B59F1B95}" dt="2022-11-04T17:38:57.025" v="104" actId="20577"/>
          <ac:spMkLst>
            <pc:docMk/>
            <pc:sldMk cId="2438591534" sldId="260"/>
            <ac:spMk id="10" creationId="{74AAEED1-FAAC-83FA-667F-585FDF16993E}"/>
          </ac:spMkLst>
        </pc:spChg>
      </pc:sldChg>
      <pc:sldChg chg="addSp modSp del">
        <pc:chgData name="Aluri,Hari Kiran" userId="S::s547051@nwmissouri.edu::fd1b1c24-3773-4139-a53d-3b2c31cc0fba" providerId="AD" clId="Web-{7F4A212D-7AF1-AB12-CAEC-78C3B59F1B95}" dt="2022-11-04T17:28:06.774" v="3"/>
        <pc:sldMkLst>
          <pc:docMk/>
          <pc:sldMk cId="2489518961" sldId="296"/>
        </pc:sldMkLst>
        <pc:spChg chg="add mod">
          <ac:chgData name="Aluri,Hari Kiran" userId="S::s547051@nwmissouri.edu::fd1b1c24-3773-4139-a53d-3b2c31cc0fba" providerId="AD" clId="Web-{7F4A212D-7AF1-AB12-CAEC-78C3B59F1B95}" dt="2022-11-04T17:28:02.633" v="2" actId="14100"/>
          <ac:spMkLst>
            <pc:docMk/>
            <pc:sldMk cId="2489518961" sldId="296"/>
            <ac:spMk id="5" creationId="{F8CBF5C8-8653-137A-8B85-9CD5D104E3CD}"/>
          </ac:spMkLst>
        </pc:spChg>
      </pc:sldChg>
      <pc:sldChg chg="del">
        <pc:chgData name="Aluri,Hari Kiran" userId="S::s547051@nwmissouri.edu::fd1b1c24-3773-4139-a53d-3b2c31cc0fba" providerId="AD" clId="Web-{7F4A212D-7AF1-AB12-CAEC-78C3B59F1B95}" dt="2022-11-04T17:28:09.789" v="4"/>
        <pc:sldMkLst>
          <pc:docMk/>
          <pc:sldMk cId="3565260013" sldId="297"/>
        </pc:sldMkLst>
      </pc:sldChg>
      <pc:sldChg chg="del">
        <pc:chgData name="Aluri,Hari Kiran" userId="S::s547051@nwmissouri.edu::fd1b1c24-3773-4139-a53d-3b2c31cc0fba" providerId="AD" clId="Web-{7F4A212D-7AF1-AB12-CAEC-78C3B59F1B95}" dt="2022-11-04T17:32:17.874" v="27"/>
        <pc:sldMkLst>
          <pc:docMk/>
          <pc:sldMk cId="2593195315" sldId="298"/>
        </pc:sldMkLst>
      </pc:sldChg>
      <pc:sldChg chg="addSp modSp del">
        <pc:chgData name="Aluri,Hari Kiran" userId="S::s547051@nwmissouri.edu::fd1b1c24-3773-4139-a53d-3b2c31cc0fba" providerId="AD" clId="Web-{7F4A212D-7AF1-AB12-CAEC-78C3B59F1B95}" dt="2022-11-04T17:31:52.186" v="26"/>
        <pc:sldMkLst>
          <pc:docMk/>
          <pc:sldMk cId="205518102" sldId="299"/>
        </pc:sldMkLst>
        <pc:picChg chg="add mod">
          <ac:chgData name="Aluri,Hari Kiran" userId="S::s547051@nwmissouri.edu::fd1b1c24-3773-4139-a53d-3b2c31cc0fba" providerId="AD" clId="Web-{7F4A212D-7AF1-AB12-CAEC-78C3B59F1B95}" dt="2022-11-04T17:29:41.448" v="14" actId="14100"/>
          <ac:picMkLst>
            <pc:docMk/>
            <pc:sldMk cId="205518102" sldId="299"/>
            <ac:picMk id="5" creationId="{F97B1C97-0863-1294-B6F8-4A716B0198D4}"/>
          </ac:picMkLst>
        </pc:picChg>
      </pc:sldChg>
      <pc:sldChg chg="new del">
        <pc:chgData name="Aluri,Hari Kiran" userId="S::s547051@nwmissouri.edu::fd1b1c24-3773-4139-a53d-3b2c31cc0fba" providerId="AD" clId="Web-{7F4A212D-7AF1-AB12-CAEC-78C3B59F1B95}" dt="2022-11-04T17:28:45.868" v="7"/>
        <pc:sldMkLst>
          <pc:docMk/>
          <pc:sldMk cId="2472407073" sldId="311"/>
        </pc:sldMkLst>
      </pc:sldChg>
      <pc:sldChg chg="addSp modSp add">
        <pc:chgData name="Aluri,Hari Kiran" userId="S::s547051@nwmissouri.edu::fd1b1c24-3773-4139-a53d-3b2c31cc0fba" providerId="AD" clId="Web-{7F4A212D-7AF1-AB12-CAEC-78C3B59F1B95}" dt="2022-11-04T17:37:14.210" v="93" actId="20577"/>
        <pc:sldMkLst>
          <pc:docMk/>
          <pc:sldMk cId="1224625197" sldId="312"/>
        </pc:sldMkLst>
        <pc:spChg chg="add mod">
          <ac:chgData name="Aluri,Hari Kiran" userId="S::s547051@nwmissouri.edu::fd1b1c24-3773-4139-a53d-3b2c31cc0fba" providerId="AD" clId="Web-{7F4A212D-7AF1-AB12-CAEC-78C3B59F1B95}" dt="2022-11-04T17:37:14.210" v="93" actId="20577"/>
          <ac:spMkLst>
            <pc:docMk/>
            <pc:sldMk cId="1224625197" sldId="312"/>
            <ac:spMk id="5" creationId="{2DDC9909-F42D-12C4-E04D-F00F6D81B786}"/>
          </ac:spMkLst>
        </pc:spChg>
      </pc:sldChg>
      <pc:sldChg chg="add del">
        <pc:chgData name="Aluri,Hari Kiran" userId="S::s547051@nwmissouri.edu::fd1b1c24-3773-4139-a53d-3b2c31cc0fba" providerId="AD" clId="Web-{7F4A212D-7AF1-AB12-CAEC-78C3B59F1B95}" dt="2022-11-04T17:31:35.514" v="25"/>
        <pc:sldMkLst>
          <pc:docMk/>
          <pc:sldMk cId="3227909741" sldId="313"/>
        </pc:sldMkLst>
      </pc:sldChg>
      <pc:sldChg chg="addSp modSp add">
        <pc:chgData name="Aluri,Hari Kiran" userId="S::s547051@nwmissouri.edu::fd1b1c24-3773-4139-a53d-3b2c31cc0fba" providerId="AD" clId="Web-{7F4A212D-7AF1-AB12-CAEC-78C3B59F1B95}" dt="2022-11-04T17:37:01.491" v="91"/>
        <pc:sldMkLst>
          <pc:docMk/>
          <pc:sldMk cId="2752688001" sldId="314"/>
        </pc:sldMkLst>
        <pc:spChg chg="mod">
          <ac:chgData name="Aluri,Hari Kiran" userId="S::s547051@nwmissouri.edu::fd1b1c24-3773-4139-a53d-3b2c31cc0fba" providerId="AD" clId="Web-{7F4A212D-7AF1-AB12-CAEC-78C3B59F1B95}" dt="2022-11-04T17:34:38.487" v="53" actId="1076"/>
          <ac:spMkLst>
            <pc:docMk/>
            <pc:sldMk cId="2752688001" sldId="314"/>
            <ac:spMk id="2" creationId="{C825EE3D-68B2-9CE6-9EDE-998127FCB1FC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7:01.491" v="91"/>
          <ac:spMkLst>
            <pc:docMk/>
            <pc:sldMk cId="2752688001" sldId="314"/>
            <ac:spMk id="6" creationId="{67AC437A-435F-105E-3D4F-BCE7CC12E72A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36:58.194" v="90"/>
        <pc:sldMkLst>
          <pc:docMk/>
          <pc:sldMk cId="136661987" sldId="315"/>
        </pc:sldMkLst>
        <pc:spChg chg="mod">
          <ac:chgData name="Aluri,Hari Kiran" userId="S::s547051@nwmissouri.edu::fd1b1c24-3773-4139-a53d-3b2c31cc0fba" providerId="AD" clId="Web-{7F4A212D-7AF1-AB12-CAEC-78C3B59F1B95}" dt="2022-11-04T17:34:28.878" v="52" actId="1076"/>
          <ac:spMkLst>
            <pc:docMk/>
            <pc:sldMk cId="136661987" sldId="315"/>
            <ac:spMk id="2" creationId="{A0363293-65D1-9B65-9EB7-D0F0C9D35E12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6:58.194" v="90"/>
          <ac:spMkLst>
            <pc:docMk/>
            <pc:sldMk cId="136661987" sldId="315"/>
            <ac:spMk id="6" creationId="{F38E7E1F-7A5F-8CDF-2189-80678208841D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36:54.710" v="89"/>
        <pc:sldMkLst>
          <pc:docMk/>
          <pc:sldMk cId="2017087787" sldId="316"/>
        </pc:sldMkLst>
        <pc:spChg chg="mod">
          <ac:chgData name="Aluri,Hari Kiran" userId="S::s547051@nwmissouri.edu::fd1b1c24-3773-4139-a53d-3b2c31cc0fba" providerId="AD" clId="Web-{7F4A212D-7AF1-AB12-CAEC-78C3B59F1B95}" dt="2022-11-04T17:34:19.502" v="51" actId="1076"/>
          <ac:spMkLst>
            <pc:docMk/>
            <pc:sldMk cId="2017087787" sldId="316"/>
            <ac:spMk id="2" creationId="{7635D9B3-A2C3-D07F-FD6B-97EC9AC6439D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6:54.710" v="89"/>
          <ac:spMkLst>
            <pc:docMk/>
            <pc:sldMk cId="2017087787" sldId="316"/>
            <ac:spMk id="6" creationId="{FE1DA986-B1FC-A6A6-74CF-EC7B6E482ACE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36:49.756" v="88"/>
        <pc:sldMkLst>
          <pc:docMk/>
          <pc:sldMk cId="3545553175" sldId="317"/>
        </pc:sldMkLst>
        <pc:spChg chg="mod">
          <ac:chgData name="Aluri,Hari Kiran" userId="S::s547051@nwmissouri.edu::fd1b1c24-3773-4139-a53d-3b2c31cc0fba" providerId="AD" clId="Web-{7F4A212D-7AF1-AB12-CAEC-78C3B59F1B95}" dt="2022-11-04T17:34:07.580" v="50" actId="1076"/>
          <ac:spMkLst>
            <pc:docMk/>
            <pc:sldMk cId="3545553175" sldId="317"/>
            <ac:spMk id="2" creationId="{2DF087D4-183B-EF78-B0EB-E93EFB6F03AF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6:49.756" v="88"/>
          <ac:spMkLst>
            <pc:docMk/>
            <pc:sldMk cId="3545553175" sldId="317"/>
            <ac:spMk id="6" creationId="{4D9C7E42-AD4F-2051-1B86-5EEE33E71849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48:49.932" v="117" actId="20577"/>
        <pc:sldMkLst>
          <pc:docMk/>
          <pc:sldMk cId="2668121653" sldId="318"/>
        </pc:sldMkLst>
        <pc:spChg chg="mod">
          <ac:chgData name="Aluri,Hari Kiran" userId="S::s547051@nwmissouri.edu::fd1b1c24-3773-4139-a53d-3b2c31cc0fba" providerId="AD" clId="Web-{7F4A212D-7AF1-AB12-CAEC-78C3B59F1B95}" dt="2022-11-04T17:33:42.939" v="49" actId="1076"/>
          <ac:spMkLst>
            <pc:docMk/>
            <pc:sldMk cId="2668121653" sldId="318"/>
            <ac:spMk id="2" creationId="{58096F1A-6C5D-BB97-C5AC-D8E291ED8F11}"/>
          </ac:spMkLst>
        </pc:spChg>
        <pc:spChg chg="mod">
          <ac:chgData name="Aluri,Hari Kiran" userId="S::s547051@nwmissouri.edu::fd1b1c24-3773-4139-a53d-3b2c31cc0fba" providerId="AD" clId="Web-{7F4A212D-7AF1-AB12-CAEC-78C3B59F1B95}" dt="2022-11-04T17:48:49.932" v="117" actId="20577"/>
          <ac:spMkLst>
            <pc:docMk/>
            <pc:sldMk cId="2668121653" sldId="318"/>
            <ac:spMk id="4" creationId="{C7163E5E-82DF-C7D7-E0C3-8FF82DBE3C86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6:47.084" v="87"/>
          <ac:spMkLst>
            <pc:docMk/>
            <pc:sldMk cId="2668121653" sldId="318"/>
            <ac:spMk id="6" creationId="{D3806D89-3D27-74BD-548F-8B0768DF4991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48:36.260" v="116" actId="20577"/>
        <pc:sldMkLst>
          <pc:docMk/>
          <pc:sldMk cId="1508906876" sldId="319"/>
        </pc:sldMkLst>
        <pc:spChg chg="mod">
          <ac:chgData name="Aluri,Hari Kiran" userId="S::s547051@nwmissouri.edu::fd1b1c24-3773-4139-a53d-3b2c31cc0fba" providerId="AD" clId="Web-{7F4A212D-7AF1-AB12-CAEC-78C3B59F1B95}" dt="2022-11-04T17:33:25.610" v="47" actId="1076"/>
          <ac:spMkLst>
            <pc:docMk/>
            <pc:sldMk cId="1508906876" sldId="319"/>
            <ac:spMk id="2" creationId="{9C3A914E-0326-11B8-8520-4578C9EEDA3A}"/>
          </ac:spMkLst>
        </pc:spChg>
        <pc:spChg chg="mod">
          <ac:chgData name="Aluri,Hari Kiran" userId="S::s547051@nwmissouri.edu::fd1b1c24-3773-4139-a53d-3b2c31cc0fba" providerId="AD" clId="Web-{7F4A212D-7AF1-AB12-CAEC-78C3B59F1B95}" dt="2022-11-04T17:48:36.260" v="116" actId="20577"/>
          <ac:spMkLst>
            <pc:docMk/>
            <pc:sldMk cId="1508906876" sldId="319"/>
            <ac:spMk id="4" creationId="{D99AAE06-A403-F405-51DD-752EE54320D5}"/>
          </ac:spMkLst>
        </pc:spChg>
        <pc:spChg chg="add">
          <ac:chgData name="Aluri,Hari Kiran" userId="S::s547051@nwmissouri.edu::fd1b1c24-3773-4139-a53d-3b2c31cc0fba" providerId="AD" clId="Web-{7F4A212D-7AF1-AB12-CAEC-78C3B59F1B95}" dt="2022-11-04T17:36:43.600" v="86"/>
          <ac:spMkLst>
            <pc:docMk/>
            <pc:sldMk cId="1508906876" sldId="319"/>
            <ac:spMk id="6" creationId="{88B03BC7-6D79-D418-BE32-6C8DE3ED5D9D}"/>
          </ac:spMkLst>
        </pc:spChg>
      </pc:sldChg>
      <pc:sldChg chg="addSp add">
        <pc:chgData name="Aluri,Hari Kiran" userId="S::s547051@nwmissouri.edu::fd1b1c24-3773-4139-a53d-3b2c31cc0fba" providerId="AD" clId="Web-{7F4A212D-7AF1-AB12-CAEC-78C3B59F1B95}" dt="2022-11-04T17:36:38.709" v="85"/>
        <pc:sldMkLst>
          <pc:docMk/>
          <pc:sldMk cId="2236771302" sldId="320"/>
        </pc:sldMkLst>
        <pc:spChg chg="add">
          <ac:chgData name="Aluri,Hari Kiran" userId="S::s547051@nwmissouri.edu::fd1b1c24-3773-4139-a53d-3b2c31cc0fba" providerId="AD" clId="Web-{7F4A212D-7AF1-AB12-CAEC-78C3B59F1B95}" dt="2022-11-04T17:36:38.709" v="85"/>
          <ac:spMkLst>
            <pc:docMk/>
            <pc:sldMk cId="2236771302" sldId="320"/>
            <ac:spMk id="23" creationId="{25F58175-A23E-199F-01BA-97A5C2AAACA2}"/>
          </ac:spMkLst>
        </pc:spChg>
      </pc:sldChg>
      <pc:sldChg chg="addSp add">
        <pc:chgData name="Aluri,Hari Kiran" userId="S::s547051@nwmissouri.edu::fd1b1c24-3773-4139-a53d-3b2c31cc0fba" providerId="AD" clId="Web-{7F4A212D-7AF1-AB12-CAEC-78C3B59F1B95}" dt="2022-11-04T17:36:34.240" v="84"/>
        <pc:sldMkLst>
          <pc:docMk/>
          <pc:sldMk cId="1122879862" sldId="321"/>
        </pc:sldMkLst>
        <pc:spChg chg="add">
          <ac:chgData name="Aluri,Hari Kiran" userId="S::s547051@nwmissouri.edu::fd1b1c24-3773-4139-a53d-3b2c31cc0fba" providerId="AD" clId="Web-{7F4A212D-7AF1-AB12-CAEC-78C3B59F1B95}" dt="2022-11-04T17:36:34.240" v="84"/>
          <ac:spMkLst>
            <pc:docMk/>
            <pc:sldMk cId="1122879862" sldId="321"/>
            <ac:spMk id="6" creationId="{7CBBAABB-8C75-E2C1-BD36-28A7E32DF204}"/>
          </ac:spMkLst>
        </pc:spChg>
      </pc:sldChg>
      <pc:sldChg chg="addSp modSp add">
        <pc:chgData name="Aluri,Hari Kiran" userId="S::s547051@nwmissouri.edu::fd1b1c24-3773-4139-a53d-3b2c31cc0fba" providerId="AD" clId="Web-{7F4A212D-7AF1-AB12-CAEC-78C3B59F1B95}" dt="2022-11-04T17:36:18.146" v="83" actId="1076"/>
        <pc:sldMkLst>
          <pc:docMk/>
          <pc:sldMk cId="1598950833" sldId="322"/>
        </pc:sldMkLst>
        <pc:spChg chg="add mod">
          <ac:chgData name="Aluri,Hari Kiran" userId="S::s547051@nwmissouri.edu::fd1b1c24-3773-4139-a53d-3b2c31cc0fba" providerId="AD" clId="Web-{7F4A212D-7AF1-AB12-CAEC-78C3B59F1B95}" dt="2022-11-04T17:36:18.146" v="83" actId="1076"/>
          <ac:spMkLst>
            <pc:docMk/>
            <pc:sldMk cId="1598950833" sldId="322"/>
            <ac:spMk id="5" creationId="{54C91355-F27D-A59B-FD08-5B3B823980FF}"/>
          </ac:spMkLst>
        </pc:spChg>
      </pc:sldChg>
      <pc:sldMasterChg chg="add addSldLayout">
        <pc:chgData name="Aluri,Hari Kiran" userId="S::s547051@nwmissouri.edu::fd1b1c24-3773-4139-a53d-3b2c31cc0fba" providerId="AD" clId="Web-{7F4A212D-7AF1-AB12-CAEC-78C3B59F1B95}" dt="2022-11-04T17:28:40.134" v="6"/>
        <pc:sldMasterMkLst>
          <pc:docMk/>
          <pc:sldMasterMk cId="740370048" sldId="2147483660"/>
        </pc:sldMasterMkLst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90200996" sldId="2147483661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3138215280" sldId="2147483662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1351933436" sldId="2147483663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2134742722" sldId="2147483664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471801017" sldId="2147483665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809013150" sldId="2147483666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3631594973" sldId="2147483667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517729574" sldId="2147483668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1893416848" sldId="2147483669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4127322663" sldId="2147483670"/>
          </pc:sldLayoutMkLst>
        </pc:sldLayoutChg>
        <pc:sldLayoutChg chg="add">
          <pc:chgData name="Aluri,Hari Kiran" userId="S::s547051@nwmissouri.edu::fd1b1c24-3773-4139-a53d-3b2c31cc0fba" providerId="AD" clId="Web-{7F4A212D-7AF1-AB12-CAEC-78C3B59F1B95}" dt="2022-11-04T17:28:40.134" v="6"/>
          <pc:sldLayoutMkLst>
            <pc:docMk/>
            <pc:sldMasterMk cId="740370048" sldId="2147483660"/>
            <pc:sldLayoutMk cId="1251873050" sldId="2147483671"/>
          </pc:sldLayoutMkLst>
        </pc:sldLayoutChg>
      </pc:sldMasterChg>
    </pc:docChg>
  </pc:docChgLst>
  <pc:docChgLst>
    <pc:chgData name="Aluri,Hari Kiran" userId="S::s547051@nwmissouri.edu::fd1b1c24-3773-4139-a53d-3b2c31cc0fba" providerId="AD" clId="Web-{540CE89B-7860-28BC-3447-4759A333BD91}"/>
    <pc:docChg chg="modSld">
      <pc:chgData name="Aluri,Hari Kiran" userId="S::s547051@nwmissouri.edu::fd1b1c24-3773-4139-a53d-3b2c31cc0fba" providerId="AD" clId="Web-{540CE89B-7860-28BC-3447-4759A333BD91}" dt="2022-11-07T14:57:44.367" v="6" actId="20577"/>
      <pc:docMkLst>
        <pc:docMk/>
      </pc:docMkLst>
      <pc:sldChg chg="modSp">
        <pc:chgData name="Aluri,Hari Kiran" userId="S::s547051@nwmissouri.edu::fd1b1c24-3773-4139-a53d-3b2c31cc0fba" providerId="AD" clId="Web-{540CE89B-7860-28BC-3447-4759A333BD91}" dt="2022-11-07T14:57:44.367" v="6" actId="20577"/>
        <pc:sldMkLst>
          <pc:docMk/>
          <pc:sldMk cId="3372295065" sldId="361"/>
        </pc:sldMkLst>
        <pc:spChg chg="mod">
          <ac:chgData name="Aluri,Hari Kiran" userId="S::s547051@nwmissouri.edu::fd1b1c24-3773-4139-a53d-3b2c31cc0fba" providerId="AD" clId="Web-{540CE89B-7860-28BC-3447-4759A333BD91}" dt="2022-11-07T14:57:44.367" v="6" actId="20577"/>
          <ac:spMkLst>
            <pc:docMk/>
            <pc:sldMk cId="3372295065" sldId="361"/>
            <ac:spMk id="3" creationId="{96789B10-8436-DEBF-76A9-C7E41F9BB30C}"/>
          </ac:spMkLst>
        </pc:spChg>
      </pc:sldChg>
    </pc:docChg>
  </pc:docChgLst>
  <pc:docChgLst>
    <pc:chgData name="Mohammad,Sajida" userId="S::s546648@nwmissouri.edu::ba87b2c1-b24d-4384-be46-f5b0c3bdbbb2" providerId="AD" clId="Web-{C264FBFF-7EA8-457E-9919-3D95CD43509A}"/>
    <pc:docChg chg="modSld">
      <pc:chgData name="Mohammad,Sajida" userId="S::s546648@nwmissouri.edu::ba87b2c1-b24d-4384-be46-f5b0c3bdbbb2" providerId="AD" clId="Web-{C264FBFF-7EA8-457E-9919-3D95CD43509A}" dt="2022-11-05T23:14:02.480" v="86" actId="20577"/>
      <pc:docMkLst>
        <pc:docMk/>
      </pc:docMkLst>
      <pc:sldChg chg="delSp modSp">
        <pc:chgData name="Mohammad,Sajida" userId="S::s546648@nwmissouri.edu::ba87b2c1-b24d-4384-be46-f5b0c3bdbbb2" providerId="AD" clId="Web-{C264FBFF-7EA8-457E-9919-3D95CD43509A}" dt="2022-11-05T23:14:02.480" v="86" actId="20577"/>
        <pc:sldMkLst>
          <pc:docMk/>
          <pc:sldMk cId="1285428103" sldId="259"/>
        </pc:sldMkLst>
        <pc:spChg chg="mod">
          <ac:chgData name="Mohammad,Sajida" userId="S::s546648@nwmissouri.edu::ba87b2c1-b24d-4384-be46-f5b0c3bdbbb2" providerId="AD" clId="Web-{C264FBFF-7EA8-457E-9919-3D95CD43509A}" dt="2022-11-05T23:14:02.480" v="86" actId="20577"/>
          <ac:spMkLst>
            <pc:docMk/>
            <pc:sldMk cId="1285428103" sldId="259"/>
            <ac:spMk id="3" creationId="{96789B10-8436-DEBF-76A9-C7E41F9BB30C}"/>
          </ac:spMkLst>
        </pc:spChg>
        <pc:spChg chg="del">
          <ac:chgData name="Mohammad,Sajida" userId="S::s546648@nwmissouri.edu::ba87b2c1-b24d-4384-be46-f5b0c3bdbbb2" providerId="AD" clId="Web-{C264FBFF-7EA8-457E-9919-3D95CD43509A}" dt="2022-11-05T22:33:13.827" v="0"/>
          <ac:spMkLst>
            <pc:docMk/>
            <pc:sldMk cId="1285428103" sldId="259"/>
            <ac:spMk id="5" creationId="{1E24F067-FAAF-7192-FA19-4218F6EAD861}"/>
          </ac:spMkLst>
        </pc:spChg>
      </pc:sldChg>
      <pc:sldChg chg="addSp delSp modSp">
        <pc:chgData name="Mohammad,Sajida" userId="S::s546648@nwmissouri.edu::ba87b2c1-b24d-4384-be46-f5b0c3bdbbb2" providerId="AD" clId="Web-{C264FBFF-7EA8-457E-9919-3D95CD43509A}" dt="2022-11-05T22:43:42.882" v="76" actId="14100"/>
        <pc:sldMkLst>
          <pc:docMk/>
          <pc:sldMk cId="2438591534" sldId="260"/>
        </pc:sldMkLst>
        <pc:spChg chg="add del mod">
          <ac:chgData name="Mohammad,Sajida" userId="S::s546648@nwmissouri.edu::ba87b2c1-b24d-4384-be46-f5b0c3bdbbb2" providerId="AD" clId="Web-{C264FBFF-7EA8-457E-9919-3D95CD43509A}" dt="2022-11-05T22:41:27.253" v="36"/>
          <ac:spMkLst>
            <pc:docMk/>
            <pc:sldMk cId="2438591534" sldId="260"/>
            <ac:spMk id="2" creationId="{563D7F8D-2219-5B56-5A88-14B47521CD1A}"/>
          </ac:spMkLst>
        </pc:spChg>
        <pc:spChg chg="mod">
          <ac:chgData name="Mohammad,Sajida" userId="S::s546648@nwmissouri.edu::ba87b2c1-b24d-4384-be46-f5b0c3bdbbb2" providerId="AD" clId="Web-{C264FBFF-7EA8-457E-9919-3D95CD43509A}" dt="2022-11-05T22:34:00.016" v="9" actId="1076"/>
          <ac:spMkLst>
            <pc:docMk/>
            <pc:sldMk cId="2438591534" sldId="260"/>
            <ac:spMk id="3" creationId="{4A229C24-2064-136E-CB25-BEEF80161832}"/>
          </ac:spMkLst>
        </pc:spChg>
        <pc:spChg chg="add mod">
          <ac:chgData name="Mohammad,Sajida" userId="S::s546648@nwmissouri.edu::ba87b2c1-b24d-4384-be46-f5b0c3bdbbb2" providerId="AD" clId="Web-{C264FBFF-7EA8-457E-9919-3D95CD43509A}" dt="2022-11-05T22:43:42.882" v="76" actId="14100"/>
          <ac:spMkLst>
            <pc:docMk/>
            <pc:sldMk cId="2438591534" sldId="260"/>
            <ac:spMk id="4" creationId="{43FD4535-E5DF-3D37-8553-8E2A8F513FAE}"/>
          </ac:spMkLst>
        </pc:spChg>
        <pc:spChg chg="del mod">
          <ac:chgData name="Mohammad,Sajida" userId="S::s546648@nwmissouri.edu::ba87b2c1-b24d-4384-be46-f5b0c3bdbbb2" providerId="AD" clId="Web-{C264FBFF-7EA8-457E-9919-3D95CD43509A}" dt="2022-11-05T22:42:14.957" v="53"/>
          <ac:spMkLst>
            <pc:docMk/>
            <pc:sldMk cId="2438591534" sldId="260"/>
            <ac:spMk id="12" creationId="{64A13634-D155-8C67-BC26-1E72F9C313B6}"/>
          </ac:spMkLst>
        </pc:spChg>
        <pc:spChg chg="mod">
          <ac:chgData name="Mohammad,Sajida" userId="S::s546648@nwmissouri.edu::ba87b2c1-b24d-4384-be46-f5b0c3bdbbb2" providerId="AD" clId="Web-{C264FBFF-7EA8-457E-9919-3D95CD43509A}" dt="2022-11-05T22:42:49.959" v="62" actId="20577"/>
          <ac:spMkLst>
            <pc:docMk/>
            <pc:sldMk cId="2438591534" sldId="260"/>
            <ac:spMk id="14" creationId="{5D9F9542-68D7-598F-17C2-CE7459EB7C13}"/>
          </ac:spMkLst>
        </pc:spChg>
        <pc:spChg chg="mod">
          <ac:chgData name="Mohammad,Sajida" userId="S::s546648@nwmissouri.edu::ba87b2c1-b24d-4384-be46-f5b0c3bdbbb2" providerId="AD" clId="Web-{C264FBFF-7EA8-457E-9919-3D95CD43509A}" dt="2022-11-05T22:41:09.908" v="29" actId="20577"/>
          <ac:spMkLst>
            <pc:docMk/>
            <pc:sldMk cId="2438591534" sldId="260"/>
            <ac:spMk id="21" creationId="{7C124AD0-635C-BC65-A69A-58D75B862494}"/>
          </ac:spMkLst>
        </pc:spChg>
        <pc:picChg chg="mod">
          <ac:chgData name="Mohammad,Sajida" userId="S::s546648@nwmissouri.edu::ba87b2c1-b24d-4384-be46-f5b0c3bdbbb2" providerId="AD" clId="Web-{C264FBFF-7EA8-457E-9919-3D95CD43509A}" dt="2022-11-05T22:40:49.954" v="18" actId="1076"/>
          <ac:picMkLst>
            <pc:docMk/>
            <pc:sldMk cId="2438591534" sldId="260"/>
            <ac:picMk id="9" creationId="{D5AB1662-287D-BF08-D539-E934CF517D23}"/>
          </ac:picMkLst>
        </pc:picChg>
        <pc:picChg chg="mod">
          <ac:chgData name="Mohammad,Sajida" userId="S::s546648@nwmissouri.edu::ba87b2c1-b24d-4384-be46-f5b0c3bdbbb2" providerId="AD" clId="Web-{C264FBFF-7EA8-457E-9919-3D95CD43509A}" dt="2022-11-05T22:43:02.240" v="63" actId="1076"/>
          <ac:picMkLst>
            <pc:docMk/>
            <pc:sldMk cId="2438591534" sldId="260"/>
            <ac:picMk id="11" creationId="{AFE18EA6-65EB-198E-3E57-A66425747EBA}"/>
          </ac:picMkLst>
        </pc:picChg>
        <pc:picChg chg="mod">
          <ac:chgData name="Mohammad,Sajida" userId="S::s546648@nwmissouri.edu::ba87b2c1-b24d-4384-be46-f5b0c3bdbbb2" providerId="AD" clId="Web-{C264FBFF-7EA8-457E-9919-3D95CD43509A}" dt="2022-11-05T22:41:16.143" v="31" actId="1076"/>
          <ac:picMkLst>
            <pc:docMk/>
            <pc:sldMk cId="2438591534" sldId="260"/>
            <ac:picMk id="13" creationId="{80E2AFE8-BCC7-4353-2B64-C769552DE4C3}"/>
          </ac:picMkLst>
        </pc:picChg>
        <pc:picChg chg="mod">
          <ac:chgData name="Mohammad,Sajida" userId="S::s546648@nwmissouri.edu::ba87b2c1-b24d-4384-be46-f5b0c3bdbbb2" providerId="AD" clId="Web-{C264FBFF-7EA8-457E-9919-3D95CD43509A}" dt="2022-11-05T22:33:55.735" v="8" actId="1076"/>
          <ac:picMkLst>
            <pc:docMk/>
            <pc:sldMk cId="2438591534" sldId="260"/>
            <ac:picMk id="15" creationId="{6B46A9EE-0344-E49F-8CB5-00D9E16A2457}"/>
          </ac:picMkLst>
        </pc:picChg>
      </pc:sldChg>
    </pc:docChg>
  </pc:docChgLst>
  <pc:docChgLst>
    <pc:chgData name="Pati,Usha R" userId="acf6a215-17f6-4371-bfde-623ac93bb2f4" providerId="ADAL" clId="{FA60105F-6056-4206-B801-9EE7CEA93DBD}"/>
    <pc:docChg chg="undo custSel addSld delSld modSld sldOrd delMainMaster">
      <pc:chgData name="Pati,Usha R" userId="acf6a215-17f6-4371-bfde-623ac93bb2f4" providerId="ADAL" clId="{FA60105F-6056-4206-B801-9EE7CEA93DBD}" dt="2022-12-02T01:11:04.151" v="1326" actId="1076"/>
      <pc:docMkLst>
        <pc:docMk/>
      </pc:docMkLst>
      <pc:sldChg chg="addSp delSp modSp del mod">
        <pc:chgData name="Pati,Usha R" userId="acf6a215-17f6-4371-bfde-623ac93bb2f4" providerId="ADAL" clId="{FA60105F-6056-4206-B801-9EE7CEA93DBD}" dt="2022-11-07T03:26:30.833" v="1042" actId="47"/>
        <pc:sldMkLst>
          <pc:docMk/>
          <pc:sldMk cId="1285428103" sldId="259"/>
        </pc:sldMkLst>
        <pc:spChg chg="mod">
          <ac:chgData name="Pati,Usha R" userId="acf6a215-17f6-4371-bfde-623ac93bb2f4" providerId="ADAL" clId="{FA60105F-6056-4206-B801-9EE7CEA93DBD}" dt="2022-11-07T03:12:02.309" v="830" actId="255"/>
          <ac:spMkLst>
            <pc:docMk/>
            <pc:sldMk cId="1285428103" sldId="259"/>
            <ac:spMk id="3" creationId="{96789B10-8436-DEBF-76A9-C7E41F9BB30C}"/>
          </ac:spMkLst>
        </pc:spChg>
        <pc:spChg chg="del mod">
          <ac:chgData name="Pati,Usha R" userId="acf6a215-17f6-4371-bfde-623ac93bb2f4" providerId="ADAL" clId="{FA60105F-6056-4206-B801-9EE7CEA93DBD}" dt="2022-11-06T17:27:27.327" v="18" actId="478"/>
          <ac:spMkLst>
            <pc:docMk/>
            <pc:sldMk cId="1285428103" sldId="259"/>
            <ac:spMk id="7" creationId="{E1F05751-B84A-978D-73B3-59CB198699E9}"/>
          </ac:spMkLst>
        </pc:spChg>
        <pc:spChg chg="del mod">
          <ac:chgData name="Pati,Usha R" userId="acf6a215-17f6-4371-bfde-623ac93bb2f4" providerId="ADAL" clId="{FA60105F-6056-4206-B801-9EE7CEA93DBD}" dt="2022-11-06T17:27:27.335" v="20"/>
          <ac:spMkLst>
            <pc:docMk/>
            <pc:sldMk cId="1285428103" sldId="259"/>
            <ac:spMk id="8" creationId="{10D8FE90-7679-9049-7BBF-46B8F387856B}"/>
          </ac:spMkLst>
        </pc:spChg>
        <pc:picChg chg="add del mod">
          <ac:chgData name="Pati,Usha R" userId="acf6a215-17f6-4371-bfde-623ac93bb2f4" providerId="ADAL" clId="{FA60105F-6056-4206-B801-9EE7CEA93DBD}" dt="2022-11-06T20:41:47.945" v="466"/>
          <ac:picMkLst>
            <pc:docMk/>
            <pc:sldMk cId="1285428103" sldId="259"/>
            <ac:picMk id="4" creationId="{7B9D1001-46CC-4AEA-CCDE-E2C30A0A9CC9}"/>
          </ac:picMkLst>
        </pc:picChg>
      </pc:sldChg>
      <pc:sldChg chg="delSp modSp mod ord modAnim">
        <pc:chgData name="Pati,Usha R" userId="acf6a215-17f6-4371-bfde-623ac93bb2f4" providerId="ADAL" clId="{FA60105F-6056-4206-B801-9EE7CEA93DBD}" dt="2022-11-06T21:46:34.670" v="670"/>
        <pc:sldMkLst>
          <pc:docMk/>
          <pc:sldMk cId="2438591534" sldId="260"/>
        </pc:sldMkLst>
        <pc:spChg chg="mod">
          <ac:chgData name="Pati,Usha R" userId="acf6a215-17f6-4371-bfde-623ac93bb2f4" providerId="ADAL" clId="{FA60105F-6056-4206-B801-9EE7CEA93DBD}" dt="2022-11-06T20:56:06.035" v="637" actId="14100"/>
          <ac:spMkLst>
            <pc:docMk/>
            <pc:sldMk cId="2438591534" sldId="260"/>
            <ac:spMk id="3" creationId="{4A229C24-2064-136E-CB25-BEEF80161832}"/>
          </ac:spMkLst>
        </pc:spChg>
        <pc:spChg chg="mod">
          <ac:chgData name="Pati,Usha R" userId="acf6a215-17f6-4371-bfde-623ac93bb2f4" providerId="ADAL" clId="{FA60105F-6056-4206-B801-9EE7CEA93DBD}" dt="2022-11-06T20:55:08.405" v="631" actId="1076"/>
          <ac:spMkLst>
            <pc:docMk/>
            <pc:sldMk cId="2438591534" sldId="260"/>
            <ac:spMk id="4" creationId="{43FD4535-E5DF-3D37-8553-8E2A8F513FAE}"/>
          </ac:spMkLst>
        </pc:spChg>
        <pc:spChg chg="del">
          <ac:chgData name="Pati,Usha R" userId="acf6a215-17f6-4371-bfde-623ac93bb2f4" providerId="ADAL" clId="{FA60105F-6056-4206-B801-9EE7CEA93DBD}" dt="2022-11-06T17:27:40.914" v="21" actId="478"/>
          <ac:spMkLst>
            <pc:docMk/>
            <pc:sldMk cId="2438591534" sldId="260"/>
            <ac:spMk id="5" creationId="{AD203488-C52F-C673-642D-C2255CC6DCD2}"/>
          </ac:spMkLst>
        </pc:spChg>
        <pc:spChg chg="mod">
          <ac:chgData name="Pati,Usha R" userId="acf6a215-17f6-4371-bfde-623ac93bb2f4" providerId="ADAL" clId="{FA60105F-6056-4206-B801-9EE7CEA93DBD}" dt="2022-11-06T20:52:32.951" v="622" actId="255"/>
          <ac:spMkLst>
            <pc:docMk/>
            <pc:sldMk cId="2438591534" sldId="260"/>
            <ac:spMk id="8" creationId="{01B62606-9118-3CCE-E042-111B51E20DF5}"/>
          </ac:spMkLst>
        </pc:spChg>
        <pc:spChg chg="del mod">
          <ac:chgData name="Pati,Usha R" userId="acf6a215-17f6-4371-bfde-623ac93bb2f4" providerId="ADAL" clId="{FA60105F-6056-4206-B801-9EE7CEA93DBD}" dt="2022-11-06T17:27:46.146" v="23" actId="478"/>
          <ac:spMkLst>
            <pc:docMk/>
            <pc:sldMk cId="2438591534" sldId="260"/>
            <ac:spMk id="10" creationId="{74AAEED1-FAAC-83FA-667F-585FDF16993E}"/>
          </ac:spMkLst>
        </pc:spChg>
        <pc:spChg chg="mod">
          <ac:chgData name="Pati,Usha R" userId="acf6a215-17f6-4371-bfde-623ac93bb2f4" providerId="ADAL" clId="{FA60105F-6056-4206-B801-9EE7CEA93DBD}" dt="2022-11-06T20:55:46.347" v="635" actId="14100"/>
          <ac:spMkLst>
            <pc:docMk/>
            <pc:sldMk cId="2438591534" sldId="260"/>
            <ac:spMk id="21" creationId="{7C124AD0-635C-BC65-A69A-58D75B862494}"/>
          </ac:spMkLst>
        </pc:spChg>
        <pc:picChg chg="mod">
          <ac:chgData name="Pati,Usha R" userId="acf6a215-17f6-4371-bfde-623ac93bb2f4" providerId="ADAL" clId="{FA60105F-6056-4206-B801-9EE7CEA93DBD}" dt="2022-11-06T20:54:34.319" v="628" actId="1076"/>
          <ac:picMkLst>
            <pc:docMk/>
            <pc:sldMk cId="2438591534" sldId="260"/>
            <ac:picMk id="9" creationId="{D5AB1662-287D-BF08-D539-E934CF517D23}"/>
          </ac:picMkLst>
        </pc:picChg>
        <pc:picChg chg="mod">
          <ac:chgData name="Pati,Usha R" userId="acf6a215-17f6-4371-bfde-623ac93bb2f4" providerId="ADAL" clId="{FA60105F-6056-4206-B801-9EE7CEA93DBD}" dt="2022-11-06T20:55:21.791" v="633" actId="1076"/>
          <ac:picMkLst>
            <pc:docMk/>
            <pc:sldMk cId="2438591534" sldId="260"/>
            <ac:picMk id="11" creationId="{AFE18EA6-65EB-198E-3E57-A66425747EBA}"/>
          </ac:picMkLst>
        </pc:picChg>
      </pc:sldChg>
      <pc:sldChg chg="add del">
        <pc:chgData name="Pati,Usha R" userId="acf6a215-17f6-4371-bfde-623ac93bb2f4" providerId="ADAL" clId="{FA60105F-6056-4206-B801-9EE7CEA93DBD}" dt="2022-11-06T21:11:23.281" v="665" actId="47"/>
        <pc:sldMkLst>
          <pc:docMk/>
          <pc:sldMk cId="3653368522" sldId="300"/>
        </pc:sldMkLst>
      </pc:sldChg>
      <pc:sldChg chg="addSp delSp modSp add del mod setBg setClrOvrMap">
        <pc:chgData name="Pati,Usha R" userId="acf6a215-17f6-4371-bfde-623ac93bb2f4" providerId="ADAL" clId="{FA60105F-6056-4206-B801-9EE7CEA93DBD}" dt="2022-11-07T03:19:16.468" v="940" actId="1076"/>
        <pc:sldMkLst>
          <pc:docMk/>
          <pc:sldMk cId="3946453909" sldId="301"/>
        </pc:sldMkLst>
        <pc:spChg chg="mod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2" creationId="{4078500C-5099-F819-BA1F-098373D139D3}"/>
          </ac:spMkLst>
        </pc:spChg>
        <pc:spChg chg="mod ord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3" creationId="{C0AFBED5-D9DB-19DA-EBF3-54CACAE2290D}"/>
          </ac:spMkLst>
        </pc:spChg>
        <pc:spChg chg="mod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4" creationId="{599A7BD9-3707-5663-FFAE-03BCA9822591}"/>
          </ac:spMkLst>
        </pc:spChg>
        <pc:spChg chg="add del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9" creationId="{C28D0172-F2E0-4763-9C35-F022664959D8}"/>
          </ac:spMkLst>
        </pc:spChg>
        <pc:spChg chg="add del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11" creationId="{9F2851FB-E841-4509-8A6D-A416376EA380}"/>
          </ac:spMkLst>
        </pc:spChg>
        <pc:spChg chg="add del">
          <ac:chgData name="Pati,Usha R" userId="acf6a215-17f6-4371-bfde-623ac93bb2f4" providerId="ADAL" clId="{FA60105F-6056-4206-B801-9EE7CEA93DBD}" dt="2022-11-06T21:49:13.645" v="672" actId="26606"/>
          <ac:spMkLst>
            <pc:docMk/>
            <pc:sldMk cId="3946453909" sldId="301"/>
            <ac:spMk id="13" creationId="{DF6FB2B2-CE21-407F-B22E-302DADC2C3D3}"/>
          </ac:spMkLst>
        </pc:spChg>
        <pc:picChg chg="mod">
          <ac:chgData name="Pati,Usha R" userId="acf6a215-17f6-4371-bfde-623ac93bb2f4" providerId="ADAL" clId="{FA60105F-6056-4206-B801-9EE7CEA93DBD}" dt="2022-11-07T03:19:16.468" v="940" actId="1076"/>
          <ac:picMkLst>
            <pc:docMk/>
            <pc:sldMk cId="3946453909" sldId="301"/>
            <ac:picMk id="9" creationId="{3ED0FCB3-9B4A-2F96-7494-B253342AD2ED}"/>
          </ac:picMkLst>
        </pc:picChg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3830796305" sldId="302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2788721183" sldId="303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1213576735" sldId="304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198378240" sldId="305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183252562" sldId="306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40772772" sldId="307"/>
        </pc:sldMkLst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2283348079" sldId="308"/>
        </pc:sldMkLst>
      </pc:sldChg>
      <pc:sldChg chg="addSp modSp mod ord setBg">
        <pc:chgData name="Pati,Usha R" userId="acf6a215-17f6-4371-bfde-623ac93bb2f4" providerId="ADAL" clId="{FA60105F-6056-4206-B801-9EE7CEA93DBD}" dt="2022-11-06T17:39:36.259" v="40"/>
        <pc:sldMkLst>
          <pc:docMk/>
          <pc:sldMk cId="401663952" sldId="309"/>
        </pc:sldMkLst>
        <pc:spChg chg="mo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2" creationId="{12F01D8B-00F7-0370-67C3-094C876BB205}"/>
          </ac:spMkLst>
        </pc:spChg>
        <pc:spChg chg="mo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3" creationId="{5A6E6160-DAC0-3906-7D12-177BABE86831}"/>
          </ac:spMkLst>
        </pc:spChg>
        <pc:spChg chg="mo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4" creationId="{0C800681-F1A3-6E09-54BC-B5C04C454E36}"/>
          </ac:spMkLst>
        </pc:spChg>
        <pc:spChg chg="ad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9" creationId="{C28D0172-F2E0-4763-9C35-F022664959D8}"/>
          </ac:spMkLst>
        </pc:spChg>
        <pc:spChg chg="ad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11" creationId="{DF6FB2B2-CE21-407F-B22E-302DADC2C3D3}"/>
          </ac:spMkLst>
        </pc:spChg>
        <pc:spChg chg="add">
          <ac:chgData name="Pati,Usha R" userId="acf6a215-17f6-4371-bfde-623ac93bb2f4" providerId="ADAL" clId="{FA60105F-6056-4206-B801-9EE7CEA93DBD}" dt="2022-11-06T17:39:08.239" v="38" actId="26606"/>
          <ac:spMkLst>
            <pc:docMk/>
            <pc:sldMk cId="401663952" sldId="309"/>
            <ac:spMk id="13" creationId="{9F2851FB-E841-4509-8A6D-A416376EA380}"/>
          </ac:spMkLst>
        </pc:spChg>
      </pc:sldChg>
      <pc:sldChg chg="add del">
        <pc:chgData name="Pati,Usha R" userId="acf6a215-17f6-4371-bfde-623ac93bb2f4" providerId="ADAL" clId="{FA60105F-6056-4206-B801-9EE7CEA93DBD}" dt="2022-11-06T21:11:27.759" v="666" actId="47"/>
        <pc:sldMkLst>
          <pc:docMk/>
          <pc:sldMk cId="2814877224" sldId="310"/>
        </pc:sldMkLst>
      </pc:sldChg>
      <pc:sldChg chg="del">
        <pc:chgData name="Pati,Usha R" userId="acf6a215-17f6-4371-bfde-623ac93bb2f4" providerId="ADAL" clId="{FA60105F-6056-4206-B801-9EE7CEA93DBD}" dt="2022-11-07T03:28:27.356" v="1048" actId="47"/>
        <pc:sldMkLst>
          <pc:docMk/>
          <pc:sldMk cId="1224625197" sldId="312"/>
        </pc:sldMkLst>
      </pc:sldChg>
      <pc:sldChg chg="del">
        <pc:chgData name="Pati,Usha R" userId="acf6a215-17f6-4371-bfde-623ac93bb2f4" providerId="ADAL" clId="{FA60105F-6056-4206-B801-9EE7CEA93DBD}" dt="2022-11-07T03:28:25.545" v="1047" actId="47"/>
        <pc:sldMkLst>
          <pc:docMk/>
          <pc:sldMk cId="2752688001" sldId="314"/>
        </pc:sldMkLst>
      </pc:sldChg>
      <pc:sldChg chg="del">
        <pc:chgData name="Pati,Usha R" userId="acf6a215-17f6-4371-bfde-623ac93bb2f4" providerId="ADAL" clId="{FA60105F-6056-4206-B801-9EE7CEA93DBD}" dt="2022-11-07T03:26:45.493" v="1044" actId="47"/>
        <pc:sldMkLst>
          <pc:docMk/>
          <pc:sldMk cId="136661987" sldId="315"/>
        </pc:sldMkLst>
      </pc:sldChg>
      <pc:sldChg chg="del">
        <pc:chgData name="Pati,Usha R" userId="acf6a215-17f6-4371-bfde-623ac93bb2f4" providerId="ADAL" clId="{FA60105F-6056-4206-B801-9EE7CEA93DBD}" dt="2022-11-07T03:28:23.738" v="1046" actId="47"/>
        <pc:sldMkLst>
          <pc:docMk/>
          <pc:sldMk cId="2017087787" sldId="316"/>
        </pc:sldMkLst>
      </pc:sldChg>
      <pc:sldChg chg="del">
        <pc:chgData name="Pati,Usha R" userId="acf6a215-17f6-4371-bfde-623ac93bb2f4" providerId="ADAL" clId="{FA60105F-6056-4206-B801-9EE7CEA93DBD}" dt="2022-11-07T03:26:43.031" v="1043" actId="47"/>
        <pc:sldMkLst>
          <pc:docMk/>
          <pc:sldMk cId="3545553175" sldId="317"/>
        </pc:sldMkLst>
      </pc:sldChg>
      <pc:sldChg chg="del">
        <pc:chgData name="Pati,Usha R" userId="acf6a215-17f6-4371-bfde-623ac93bb2f4" providerId="ADAL" clId="{FA60105F-6056-4206-B801-9EE7CEA93DBD}" dt="2022-11-07T03:26:26.768" v="1041" actId="47"/>
        <pc:sldMkLst>
          <pc:docMk/>
          <pc:sldMk cId="2668121653" sldId="318"/>
        </pc:sldMkLst>
      </pc:sldChg>
      <pc:sldChg chg="del">
        <pc:chgData name="Pati,Usha R" userId="acf6a215-17f6-4371-bfde-623ac93bb2f4" providerId="ADAL" clId="{FA60105F-6056-4206-B801-9EE7CEA93DBD}" dt="2022-11-07T03:28:22.376" v="1045" actId="47"/>
        <pc:sldMkLst>
          <pc:docMk/>
          <pc:sldMk cId="1508906876" sldId="319"/>
        </pc:sldMkLst>
      </pc:sldChg>
      <pc:sldChg chg="del">
        <pc:chgData name="Pati,Usha R" userId="acf6a215-17f6-4371-bfde-623ac93bb2f4" providerId="ADAL" clId="{FA60105F-6056-4206-B801-9EE7CEA93DBD}" dt="2022-11-07T03:28:36.106" v="1049" actId="47"/>
        <pc:sldMkLst>
          <pc:docMk/>
          <pc:sldMk cId="2236771302" sldId="320"/>
        </pc:sldMkLst>
      </pc:sldChg>
      <pc:sldChg chg="del">
        <pc:chgData name="Pati,Usha R" userId="acf6a215-17f6-4371-bfde-623ac93bb2f4" providerId="ADAL" clId="{FA60105F-6056-4206-B801-9EE7CEA93DBD}" dt="2022-11-07T03:26:20.422" v="1040" actId="47"/>
        <pc:sldMkLst>
          <pc:docMk/>
          <pc:sldMk cId="1122879862" sldId="321"/>
        </pc:sldMkLst>
      </pc:sldChg>
      <pc:sldChg chg="del">
        <pc:chgData name="Pati,Usha R" userId="acf6a215-17f6-4371-bfde-623ac93bb2f4" providerId="ADAL" clId="{FA60105F-6056-4206-B801-9EE7CEA93DBD}" dt="2022-11-07T03:26:18.406" v="1039" actId="47"/>
        <pc:sldMkLst>
          <pc:docMk/>
          <pc:sldMk cId="1598950833" sldId="322"/>
        </pc:sldMkLst>
      </pc:sldChg>
      <pc:sldChg chg="addSp delSp modSp add mod">
        <pc:chgData name="Pati,Usha R" userId="acf6a215-17f6-4371-bfde-623ac93bb2f4" providerId="ADAL" clId="{FA60105F-6056-4206-B801-9EE7CEA93DBD}" dt="2022-11-07T03:13:18.234" v="839" actId="14100"/>
        <pc:sldMkLst>
          <pc:docMk/>
          <pc:sldMk cId="402594369" sldId="323"/>
        </pc:sldMkLst>
        <pc:spChg chg="mod">
          <ac:chgData name="Pati,Usha R" userId="acf6a215-17f6-4371-bfde-623ac93bb2f4" providerId="ADAL" clId="{FA60105F-6056-4206-B801-9EE7CEA93DBD}" dt="2022-11-06T19:12:11.226" v="205"/>
          <ac:spMkLst>
            <pc:docMk/>
            <pc:sldMk cId="402594369" sldId="323"/>
            <ac:spMk id="2" creationId="{453427AD-2D36-50BA-E045-8982032627CD}"/>
          </ac:spMkLst>
        </pc:spChg>
        <pc:spChg chg="mod">
          <ac:chgData name="Pati,Usha R" userId="acf6a215-17f6-4371-bfde-623ac93bb2f4" providerId="ADAL" clId="{FA60105F-6056-4206-B801-9EE7CEA93DBD}" dt="2022-11-07T03:11:36.158" v="829" actId="20577"/>
          <ac:spMkLst>
            <pc:docMk/>
            <pc:sldMk cId="402594369" sldId="323"/>
            <ac:spMk id="3" creationId="{96789B10-8436-DEBF-76A9-C7E41F9BB30C}"/>
          </ac:spMkLst>
        </pc:spChg>
        <pc:spChg chg="add mod">
          <ac:chgData name="Pati,Usha R" userId="acf6a215-17f6-4371-bfde-623ac93bb2f4" providerId="ADAL" clId="{FA60105F-6056-4206-B801-9EE7CEA93DBD}" dt="2022-11-06T21:06:33.217" v="640" actId="207"/>
          <ac:spMkLst>
            <pc:docMk/>
            <pc:sldMk cId="402594369" sldId="323"/>
            <ac:spMk id="4" creationId="{E27DACD5-E675-DC33-6A54-2F96DFB0823F}"/>
          </ac:spMkLst>
        </pc:spChg>
        <pc:spChg chg="mod">
          <ac:chgData name="Pati,Usha R" userId="acf6a215-17f6-4371-bfde-623ac93bb2f4" providerId="ADAL" clId="{FA60105F-6056-4206-B801-9EE7CEA93DBD}" dt="2022-11-07T03:13:18.234" v="839" actId="14100"/>
          <ac:spMkLst>
            <pc:docMk/>
            <pc:sldMk cId="402594369" sldId="323"/>
            <ac:spMk id="7" creationId="{E1F05751-B84A-978D-73B3-59CB198699E9}"/>
          </ac:spMkLst>
        </pc:spChg>
        <pc:spChg chg="del mod">
          <ac:chgData name="Pati,Usha R" userId="acf6a215-17f6-4371-bfde-623ac93bb2f4" providerId="ADAL" clId="{FA60105F-6056-4206-B801-9EE7CEA93DBD}" dt="2022-11-06T19:29:00.663" v="231" actId="478"/>
          <ac:spMkLst>
            <pc:docMk/>
            <pc:sldMk cId="402594369" sldId="323"/>
            <ac:spMk id="8" creationId="{10D8FE90-7679-9049-7BBF-46B8F387856B}"/>
          </ac:spMkLst>
        </pc:spChg>
      </pc:sldChg>
      <pc:sldChg chg="addSp delSp add del setBg delDesignElem">
        <pc:chgData name="Pati,Usha R" userId="acf6a215-17f6-4371-bfde-623ac93bb2f4" providerId="ADAL" clId="{FA60105F-6056-4206-B801-9EE7CEA93DBD}" dt="2022-11-06T17:26:05.075" v="2"/>
        <pc:sldMkLst>
          <pc:docMk/>
          <pc:sldMk cId="2661789012" sldId="323"/>
        </pc:sldMkLst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37" creationId="{1653AB08-C531-42A8-AA8D-C2ABAE87CCE6}"/>
          </ac:spMkLst>
        </pc:spChg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43" creationId="{CED2641B-4430-4CF4-89AB-3FADDD630F25}"/>
          </ac:spMkLst>
        </pc:spChg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45" creationId="{74CD14DB-BB81-479F-A1FC-1C75640E9F84}"/>
          </ac:spMkLst>
        </pc:spChg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47" creationId="{C943A91B-7CA7-4592-A975-73B1BF8C4C74}"/>
          </ac:spMkLst>
        </pc:spChg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49" creationId="{EC471314-E46A-414B-8D91-74880E84F187}"/>
          </ac:spMkLst>
        </pc:spChg>
        <pc:spChg chg="add del">
          <ac:chgData name="Pati,Usha R" userId="acf6a215-17f6-4371-bfde-623ac93bb2f4" providerId="ADAL" clId="{FA60105F-6056-4206-B801-9EE7CEA93DBD}" dt="2022-11-06T17:26:05.075" v="2"/>
          <ac:spMkLst>
            <pc:docMk/>
            <pc:sldMk cId="2661789012" sldId="323"/>
            <ac:spMk id="51" creationId="{6A681326-1C9D-44A3-A627-3871BDAE4127}"/>
          </ac:spMkLst>
        </pc:spChg>
        <pc:picChg chg="add del">
          <ac:chgData name="Pati,Usha R" userId="acf6a215-17f6-4371-bfde-623ac93bb2f4" providerId="ADAL" clId="{FA60105F-6056-4206-B801-9EE7CEA93DBD}" dt="2022-11-06T17:26:05.075" v="2"/>
          <ac:picMkLst>
            <pc:docMk/>
            <pc:sldMk cId="2661789012" sldId="323"/>
            <ac:picMk id="33" creationId="{5D2D844C-AB64-4A03-80BE-33212E61DD07}"/>
          </ac:picMkLst>
        </pc:picChg>
        <pc:picChg chg="add del">
          <ac:chgData name="Pati,Usha R" userId="acf6a215-17f6-4371-bfde-623ac93bb2f4" providerId="ADAL" clId="{FA60105F-6056-4206-B801-9EE7CEA93DBD}" dt="2022-11-06T17:26:05.075" v="2"/>
          <ac:picMkLst>
            <pc:docMk/>
            <pc:sldMk cId="2661789012" sldId="323"/>
            <ac:picMk id="35" creationId="{CAAD0E9B-89C2-4268-98B4-BA7BFFF2C705}"/>
          </ac:picMkLst>
        </pc:picChg>
        <pc:picChg chg="add del">
          <ac:chgData name="Pati,Usha R" userId="acf6a215-17f6-4371-bfde-623ac93bb2f4" providerId="ADAL" clId="{FA60105F-6056-4206-B801-9EE7CEA93DBD}" dt="2022-11-06T17:26:05.075" v="2"/>
          <ac:picMkLst>
            <pc:docMk/>
            <pc:sldMk cId="2661789012" sldId="323"/>
            <ac:picMk id="39" creationId="{72E47EEC-33C8-4EC3-8BFC-BB02B4171FDA}"/>
          </ac:picMkLst>
        </pc:picChg>
        <pc:picChg chg="add del">
          <ac:chgData name="Pati,Usha R" userId="acf6a215-17f6-4371-bfde-623ac93bb2f4" providerId="ADAL" clId="{FA60105F-6056-4206-B801-9EE7CEA93DBD}" dt="2022-11-06T17:26:05.075" v="2"/>
          <ac:picMkLst>
            <pc:docMk/>
            <pc:sldMk cId="2661789012" sldId="323"/>
            <ac:picMk id="41" creationId="{A8BC9CC6-50D5-4C61-9EDE-315A1B5F14E4}"/>
          </ac:picMkLst>
        </pc:picChg>
      </pc:sldChg>
      <pc:sldChg chg="addSp delSp modSp add mod">
        <pc:chgData name="Pati,Usha R" userId="acf6a215-17f6-4371-bfde-623ac93bb2f4" providerId="ADAL" clId="{FA60105F-6056-4206-B801-9EE7CEA93DBD}" dt="2022-11-07T15:07:48.037" v="1323"/>
        <pc:sldMkLst>
          <pc:docMk/>
          <pc:sldMk cId="833044122" sldId="324"/>
        </pc:sldMkLst>
        <pc:spChg chg="mod">
          <ac:chgData name="Pati,Usha R" userId="acf6a215-17f6-4371-bfde-623ac93bb2f4" providerId="ADAL" clId="{FA60105F-6056-4206-B801-9EE7CEA93DBD}" dt="2022-11-07T15:07:48.037" v="1323"/>
          <ac:spMkLst>
            <pc:docMk/>
            <pc:sldMk cId="833044122" sldId="324"/>
            <ac:spMk id="2" creationId="{453427AD-2D36-50BA-E045-8982032627CD}"/>
          </ac:spMkLst>
        </pc:spChg>
        <pc:spChg chg="mod">
          <ac:chgData name="Pati,Usha R" userId="acf6a215-17f6-4371-bfde-623ac93bb2f4" providerId="ADAL" clId="{FA60105F-6056-4206-B801-9EE7CEA93DBD}" dt="2022-11-06T18:44:35.760" v="48" actId="14100"/>
          <ac:spMkLst>
            <pc:docMk/>
            <pc:sldMk cId="833044122" sldId="324"/>
            <ac:spMk id="3" creationId="{96789B10-8436-DEBF-76A9-C7E41F9BB30C}"/>
          </ac:spMkLst>
        </pc:spChg>
        <pc:spChg chg="add mod">
          <ac:chgData name="Pati,Usha R" userId="acf6a215-17f6-4371-bfde-623ac93bb2f4" providerId="ADAL" clId="{FA60105F-6056-4206-B801-9EE7CEA93DBD}" dt="2022-11-07T13:41:38.778" v="1268" actId="20577"/>
          <ac:spMkLst>
            <pc:docMk/>
            <pc:sldMk cId="833044122" sldId="324"/>
            <ac:spMk id="4" creationId="{C5304B1A-779C-6619-6759-B082997FB857}"/>
          </ac:spMkLst>
        </pc:spChg>
        <pc:spChg chg="add mod">
          <ac:chgData name="Pati,Usha R" userId="acf6a215-17f6-4371-bfde-623ac93bb2f4" providerId="ADAL" clId="{FA60105F-6056-4206-B801-9EE7CEA93DBD}" dt="2022-11-06T21:07:13.675" v="645" actId="207"/>
          <ac:spMkLst>
            <pc:docMk/>
            <pc:sldMk cId="833044122" sldId="324"/>
            <ac:spMk id="6" creationId="{89741CB3-150A-B3FF-BDD1-8879221F7027}"/>
          </ac:spMkLst>
        </pc:spChg>
        <pc:spChg chg="mod">
          <ac:chgData name="Pati,Usha R" userId="acf6a215-17f6-4371-bfde-623ac93bb2f4" providerId="ADAL" clId="{FA60105F-6056-4206-B801-9EE7CEA93DBD}" dt="2022-11-06T19:11:09.361" v="164" actId="20577"/>
          <ac:spMkLst>
            <pc:docMk/>
            <pc:sldMk cId="833044122" sldId="324"/>
            <ac:spMk id="7" creationId="{E1F05751-B84A-978D-73B3-59CB198699E9}"/>
          </ac:spMkLst>
        </pc:spChg>
        <pc:spChg chg="del mod">
          <ac:chgData name="Pati,Usha R" userId="acf6a215-17f6-4371-bfde-623ac93bb2f4" providerId="ADAL" clId="{FA60105F-6056-4206-B801-9EE7CEA93DBD}" dt="2022-11-06T19:10:57.299" v="139" actId="478"/>
          <ac:spMkLst>
            <pc:docMk/>
            <pc:sldMk cId="833044122" sldId="324"/>
            <ac:spMk id="8" creationId="{10D8FE90-7679-9049-7BBF-46B8F387856B}"/>
          </ac:spMkLst>
        </pc:spChg>
        <pc:spChg chg="add del">
          <ac:chgData name="Pati,Usha R" userId="acf6a215-17f6-4371-bfde-623ac93bb2f4" providerId="ADAL" clId="{FA60105F-6056-4206-B801-9EE7CEA93DBD}" dt="2022-11-07T03:12:50.852" v="833" actId="22"/>
          <ac:spMkLst>
            <pc:docMk/>
            <pc:sldMk cId="833044122" sldId="324"/>
            <ac:spMk id="8" creationId="{AB8285D4-A274-2CDA-4D77-D141C371925B}"/>
          </ac:spMkLst>
        </pc:spChg>
        <pc:picChg chg="add del mod">
          <ac:chgData name="Pati,Usha R" userId="acf6a215-17f6-4371-bfde-623ac93bb2f4" providerId="ADAL" clId="{FA60105F-6056-4206-B801-9EE7CEA93DBD}" dt="2022-11-07T05:43:19.959" v="1174" actId="478"/>
          <ac:picMkLst>
            <pc:docMk/>
            <pc:sldMk cId="833044122" sldId="324"/>
            <ac:picMk id="5" creationId="{4BA4C2E4-A6E5-2B1F-6D1B-C592F5EF9544}"/>
          </ac:picMkLst>
        </pc:picChg>
        <pc:picChg chg="add mod">
          <ac:chgData name="Pati,Usha R" userId="acf6a215-17f6-4371-bfde-623ac93bb2f4" providerId="ADAL" clId="{FA60105F-6056-4206-B801-9EE7CEA93DBD}" dt="2022-11-07T05:43:30.725" v="1177" actId="14100"/>
          <ac:picMkLst>
            <pc:docMk/>
            <pc:sldMk cId="833044122" sldId="324"/>
            <ac:picMk id="10" creationId="{A7147131-CD50-2BF1-9633-30DE5846BB71}"/>
          </ac:picMkLst>
        </pc:picChg>
        <pc:picChg chg="del mod">
          <ac:chgData name="Pati,Usha R" userId="acf6a215-17f6-4371-bfde-623ac93bb2f4" providerId="ADAL" clId="{FA60105F-6056-4206-B801-9EE7CEA93DBD}" dt="2022-11-06T22:31:42.117" v="676" actId="478"/>
          <ac:picMkLst>
            <pc:docMk/>
            <pc:sldMk cId="833044122" sldId="324"/>
            <ac:picMk id="4102" creationId="{86939248-A606-1770-F9F1-81A49ABB454C}"/>
          </ac:picMkLst>
        </pc:picChg>
      </pc:sldChg>
      <pc:sldChg chg="delSp modSp add del">
        <pc:chgData name="Pati,Usha R" userId="acf6a215-17f6-4371-bfde-623ac93bb2f4" providerId="ADAL" clId="{FA60105F-6056-4206-B801-9EE7CEA93DBD}" dt="2022-11-07T03:14:29.506" v="883" actId="2696"/>
        <pc:sldMkLst>
          <pc:docMk/>
          <pc:sldMk cId="2648751463" sldId="325"/>
        </pc:sldMkLst>
        <pc:picChg chg="del mod">
          <ac:chgData name="Pati,Usha R" userId="acf6a215-17f6-4371-bfde-623ac93bb2f4" providerId="ADAL" clId="{FA60105F-6056-4206-B801-9EE7CEA93DBD}" dt="2022-11-06T22:31:37.687" v="674" actId="478"/>
          <ac:picMkLst>
            <pc:docMk/>
            <pc:sldMk cId="2648751463" sldId="325"/>
            <ac:picMk id="4102" creationId="{86939248-A606-1770-F9F1-81A49ABB454C}"/>
          </ac:picMkLst>
        </pc:picChg>
      </pc:sldChg>
      <pc:sldChg chg="delSp modSp add del replId">
        <pc:chgData name="Pati,Usha R" userId="acf6a215-17f6-4371-bfde-623ac93bb2f4" providerId="ADAL" clId="{FA60105F-6056-4206-B801-9EE7CEA93DBD}" dt="2022-11-07T03:14:34.232" v="884" actId="2696"/>
        <pc:sldMkLst>
          <pc:docMk/>
          <pc:sldMk cId="3371319096" sldId="326"/>
        </pc:sldMkLst>
        <pc:picChg chg="del mod">
          <ac:chgData name="Pati,Usha R" userId="acf6a215-17f6-4371-bfde-623ac93bb2f4" providerId="ADAL" clId="{FA60105F-6056-4206-B801-9EE7CEA93DBD}" dt="2022-11-06T22:31:46.565" v="678" actId="478"/>
          <ac:picMkLst>
            <pc:docMk/>
            <pc:sldMk cId="3371319096" sldId="326"/>
            <ac:picMk id="4102" creationId="{86939248-A606-1770-F9F1-81A49ABB454C}"/>
          </ac:picMkLst>
        </pc:picChg>
      </pc:sldChg>
      <pc:sldChg chg="delSp modSp add del replId">
        <pc:chgData name="Pati,Usha R" userId="acf6a215-17f6-4371-bfde-623ac93bb2f4" providerId="ADAL" clId="{FA60105F-6056-4206-B801-9EE7CEA93DBD}" dt="2022-11-07T03:14:37.257" v="885" actId="47"/>
        <pc:sldMkLst>
          <pc:docMk/>
          <pc:sldMk cId="3050263513" sldId="327"/>
        </pc:sldMkLst>
        <pc:picChg chg="del mod">
          <ac:chgData name="Pati,Usha R" userId="acf6a215-17f6-4371-bfde-623ac93bb2f4" providerId="ADAL" clId="{FA60105F-6056-4206-B801-9EE7CEA93DBD}" dt="2022-11-06T22:31:50.314" v="680" actId="478"/>
          <ac:picMkLst>
            <pc:docMk/>
            <pc:sldMk cId="3050263513" sldId="327"/>
            <ac:picMk id="4102" creationId="{86939248-A606-1770-F9F1-81A49ABB454C}"/>
          </ac:picMkLst>
        </pc:picChg>
      </pc:sldChg>
      <pc:sldChg chg="addSp delSp modSp add del mod setBg addAnim delAnim modAnim setClrOvrMap">
        <pc:chgData name="Pati,Usha R" userId="acf6a215-17f6-4371-bfde-623ac93bb2f4" providerId="ADAL" clId="{FA60105F-6056-4206-B801-9EE7CEA93DBD}" dt="2022-11-06T20:44:48.869" v="519" actId="2696"/>
        <pc:sldMkLst>
          <pc:docMk/>
          <pc:sldMk cId="2001136718" sldId="328"/>
        </pc:sldMkLst>
        <pc:spChg chg="mod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2" creationId="{453427AD-2D36-50BA-E045-8982032627CD}"/>
          </ac:spMkLst>
        </pc:spChg>
        <pc:spChg chg="mod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3" creationId="{96789B10-8436-DEBF-76A9-C7E41F9BB30C}"/>
          </ac:spMkLst>
        </pc:spChg>
        <pc:spChg chg="mod ord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7" creationId="{E1F05751-B84A-978D-73B3-59CB198699E9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37" creationId="{1653AB08-C531-42A8-AA8D-C2ABAE87CCE6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43" creationId="{CED2641B-4430-4CF4-89AB-3FADDD630F25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45" creationId="{74CD14DB-BB81-479F-A1FC-1C75640E9F84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47" creationId="{C943A91B-7CA7-4592-A975-73B1BF8C4C74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49" creationId="{EC471314-E46A-414B-8D91-74880E84F187}"/>
          </ac:spMkLst>
        </pc:spChg>
        <pc:spChg chg="add del">
          <ac:chgData name="Pati,Usha R" userId="acf6a215-17f6-4371-bfde-623ac93bb2f4" providerId="ADAL" clId="{FA60105F-6056-4206-B801-9EE7CEA93DBD}" dt="2022-11-06T20:37:13.682" v="404" actId="26606"/>
          <ac:spMkLst>
            <pc:docMk/>
            <pc:sldMk cId="2001136718" sldId="328"/>
            <ac:spMk id="51" creationId="{6A681326-1C9D-44A3-A627-3871BDAE4127}"/>
          </ac:spMkLst>
        </pc:spChg>
        <pc:spChg chg="add del">
          <ac:chgData name="Pati,Usha R" userId="acf6a215-17f6-4371-bfde-623ac93bb2f4" providerId="ADAL" clId="{FA60105F-6056-4206-B801-9EE7CEA93DBD}" dt="2022-11-06T20:37:13.640" v="403" actId="26606"/>
          <ac:spMkLst>
            <pc:docMk/>
            <pc:sldMk cId="2001136718" sldId="328"/>
            <ac:spMk id="4107" creationId="{AA9FFBA2-F0B1-4379-BF93-5526B0B8F55A}"/>
          </ac:spMkLst>
        </pc:spChg>
        <pc:spChg chg="add del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4109" creationId="{BB5EE64C-1B5F-4C91-BF40-5CD149BAEC88}"/>
          </ac:spMkLst>
        </pc:spChg>
        <pc:spChg chg="add del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4110" creationId="{51DC20DD-0224-434E-91DA-395B807D0932}"/>
          </ac:spMkLst>
        </pc:spChg>
        <pc:spChg chg="add del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4111" creationId="{12E122C9-74FD-4763-BC56-6377E3DA7CB8}"/>
          </ac:spMkLst>
        </pc:spChg>
        <pc:spChg chg="add del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4116" creationId="{A4322390-8B58-46BE-88EB-D9FD30C08743}"/>
          </ac:spMkLst>
        </pc:spChg>
        <pc:spChg chg="add del">
          <ac:chgData name="Pati,Usha R" userId="acf6a215-17f6-4371-bfde-623ac93bb2f4" providerId="ADAL" clId="{FA60105F-6056-4206-B801-9EE7CEA93DBD}" dt="2022-11-06T20:42:33.957" v="476" actId="26606"/>
          <ac:spMkLst>
            <pc:docMk/>
            <pc:sldMk cId="2001136718" sldId="328"/>
            <ac:spMk id="4118" creationId="{C885E190-58DD-42DD-A4A8-401E15C92A52}"/>
          </ac:spMkLst>
        </pc:spChg>
        <pc:picChg chg="add del mod ord">
          <ac:chgData name="Pati,Usha R" userId="acf6a215-17f6-4371-bfde-623ac93bb2f4" providerId="ADAL" clId="{FA60105F-6056-4206-B801-9EE7CEA93DBD}" dt="2022-11-06T20:43:14.704" v="479" actId="21"/>
          <ac:picMkLst>
            <pc:docMk/>
            <pc:sldMk cId="2001136718" sldId="328"/>
            <ac:picMk id="5" creationId="{B0D2ACBA-039C-5E1B-8B52-EBDBC7FD9A5B}"/>
          </ac:picMkLst>
        </pc:picChg>
        <pc:picChg chg="add del">
          <ac:chgData name="Pati,Usha R" userId="acf6a215-17f6-4371-bfde-623ac93bb2f4" providerId="ADAL" clId="{FA60105F-6056-4206-B801-9EE7CEA93DBD}" dt="2022-11-06T20:37:13.682" v="404" actId="26606"/>
          <ac:picMkLst>
            <pc:docMk/>
            <pc:sldMk cId="2001136718" sldId="328"/>
            <ac:picMk id="33" creationId="{5D2D844C-AB64-4A03-80BE-33212E61DD07}"/>
          </ac:picMkLst>
        </pc:picChg>
        <pc:picChg chg="add del">
          <ac:chgData name="Pati,Usha R" userId="acf6a215-17f6-4371-bfde-623ac93bb2f4" providerId="ADAL" clId="{FA60105F-6056-4206-B801-9EE7CEA93DBD}" dt="2022-11-06T20:37:13.682" v="404" actId="26606"/>
          <ac:picMkLst>
            <pc:docMk/>
            <pc:sldMk cId="2001136718" sldId="328"/>
            <ac:picMk id="35" creationId="{CAAD0E9B-89C2-4268-98B4-BA7BFFF2C705}"/>
          </ac:picMkLst>
        </pc:picChg>
        <pc:picChg chg="add del">
          <ac:chgData name="Pati,Usha R" userId="acf6a215-17f6-4371-bfde-623ac93bb2f4" providerId="ADAL" clId="{FA60105F-6056-4206-B801-9EE7CEA93DBD}" dt="2022-11-06T20:37:13.682" v="404" actId="26606"/>
          <ac:picMkLst>
            <pc:docMk/>
            <pc:sldMk cId="2001136718" sldId="328"/>
            <ac:picMk id="39" creationId="{72E47EEC-33C8-4EC3-8BFC-BB02B4171FDA}"/>
          </ac:picMkLst>
        </pc:picChg>
        <pc:picChg chg="add del">
          <ac:chgData name="Pati,Usha R" userId="acf6a215-17f6-4371-bfde-623ac93bb2f4" providerId="ADAL" clId="{FA60105F-6056-4206-B801-9EE7CEA93DBD}" dt="2022-11-06T20:37:13.682" v="404" actId="26606"/>
          <ac:picMkLst>
            <pc:docMk/>
            <pc:sldMk cId="2001136718" sldId="328"/>
            <ac:picMk id="41" creationId="{A8BC9CC6-50D5-4C61-9EDE-315A1B5F14E4}"/>
          </ac:picMkLst>
        </pc:picChg>
        <pc:picChg chg="del mod">
          <ac:chgData name="Pati,Usha R" userId="acf6a215-17f6-4371-bfde-623ac93bb2f4" providerId="ADAL" clId="{FA60105F-6056-4206-B801-9EE7CEA93DBD}" dt="2022-11-06T20:37:35.607" v="405" actId="478"/>
          <ac:picMkLst>
            <pc:docMk/>
            <pc:sldMk cId="2001136718" sldId="328"/>
            <ac:picMk id="4102" creationId="{86939248-A606-1770-F9F1-81A49ABB454C}"/>
          </ac:picMkLst>
        </pc:picChg>
      </pc:sldChg>
      <pc:sldChg chg="addSp delSp modSp add del mod modTransition setBg addAnim modAnim setClrOvrMap">
        <pc:chgData name="Pati,Usha R" userId="acf6a215-17f6-4371-bfde-623ac93bb2f4" providerId="ADAL" clId="{FA60105F-6056-4206-B801-9EE7CEA93DBD}" dt="2022-11-07T05:36:59.841" v="1122" actId="47"/>
        <pc:sldMkLst>
          <pc:docMk/>
          <pc:sldMk cId="874483870" sldId="329"/>
        </pc:sldMkLst>
        <pc:spChg chg="mod">
          <ac:chgData name="Pati,Usha R" userId="acf6a215-17f6-4371-bfde-623ac93bb2f4" providerId="ADAL" clId="{FA60105F-6056-4206-B801-9EE7CEA93DBD}" dt="2022-11-06T20:46:51.923" v="543" actId="14100"/>
          <ac:spMkLst>
            <pc:docMk/>
            <pc:sldMk cId="874483870" sldId="329"/>
            <ac:spMk id="2" creationId="{453427AD-2D36-50BA-E045-8982032627CD}"/>
          </ac:spMkLst>
        </pc:spChg>
        <pc:spChg chg="del mod">
          <ac:chgData name="Pati,Usha R" userId="acf6a215-17f6-4371-bfde-623ac93bb2f4" providerId="ADAL" clId="{FA60105F-6056-4206-B801-9EE7CEA93DBD}" dt="2022-11-06T20:46:08.302" v="530" actId="478"/>
          <ac:spMkLst>
            <pc:docMk/>
            <pc:sldMk cId="874483870" sldId="329"/>
            <ac:spMk id="3" creationId="{96789B10-8436-DEBF-76A9-C7E41F9BB30C}"/>
          </ac:spMkLst>
        </pc:spChg>
        <pc:spChg chg="add del mod">
          <ac:chgData name="Pati,Usha R" userId="acf6a215-17f6-4371-bfde-623ac93bb2f4" providerId="ADAL" clId="{FA60105F-6056-4206-B801-9EE7CEA93DBD}" dt="2022-11-07T03:12:58.576" v="835" actId="478"/>
          <ac:spMkLst>
            <pc:docMk/>
            <pc:sldMk cId="874483870" sldId="329"/>
            <ac:spMk id="5" creationId="{A90BED35-BC5F-E2DF-0623-D1DD49347A8E}"/>
          </ac:spMkLst>
        </pc:spChg>
        <pc:spChg chg="add del mod">
          <ac:chgData name="Pati,Usha R" userId="acf6a215-17f6-4371-bfde-623ac93bb2f4" providerId="ADAL" clId="{FA60105F-6056-4206-B801-9EE7CEA93DBD}" dt="2022-11-06T20:46:13.321" v="532" actId="478"/>
          <ac:spMkLst>
            <pc:docMk/>
            <pc:sldMk cId="874483870" sldId="329"/>
            <ac:spMk id="6" creationId="{1E2CFBF4-AE3A-FE71-37C0-C7591485FEFF}"/>
          </ac:spMkLst>
        </pc:spChg>
        <pc:spChg chg="del mod or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7" creationId="{E1F05751-B84A-978D-73B3-59CB198699E9}"/>
          </ac:spMkLst>
        </pc:spChg>
        <pc:spChg chg="add del mod">
          <ac:chgData name="Pati,Usha R" userId="acf6a215-17f6-4371-bfde-623ac93bb2f4" providerId="ADAL" clId="{FA60105F-6056-4206-B801-9EE7CEA93DBD}" dt="2022-11-07T03:13:09.214" v="838" actId="478"/>
          <ac:spMkLst>
            <pc:docMk/>
            <pc:sldMk cId="874483870" sldId="329"/>
            <ac:spMk id="7" creationId="{FC553C71-8D23-D920-8496-2DE24B97064E}"/>
          </ac:spMkLst>
        </pc:spChg>
        <pc:spChg chg="add del mod">
          <ac:chgData name="Pati,Usha R" userId="acf6a215-17f6-4371-bfde-623ac93bb2f4" providerId="ADAL" clId="{FA60105F-6056-4206-B801-9EE7CEA93DBD}" dt="2022-11-06T20:48:38.995" v="591"/>
          <ac:spMkLst>
            <pc:docMk/>
            <pc:sldMk cId="874483870" sldId="329"/>
            <ac:spMk id="8" creationId="{1849D3C8-E095-E1C5-FF3D-7C5D3E2A2A80}"/>
          </ac:spMkLst>
        </pc:spChg>
        <pc:spChg chg="add mod">
          <ac:chgData name="Pati,Usha R" userId="acf6a215-17f6-4371-bfde-623ac93bb2f4" providerId="ADAL" clId="{FA60105F-6056-4206-B801-9EE7CEA93DBD}" dt="2022-11-07T03:13:57.585" v="882" actId="20577"/>
          <ac:spMkLst>
            <pc:docMk/>
            <pc:sldMk cId="874483870" sldId="329"/>
            <ac:spMk id="8" creationId="{93355F2A-BE6C-A75D-0A09-083B9ABCE8DD}"/>
          </ac:spMkLst>
        </pc:spChg>
        <pc:spChg chg="add mod">
          <ac:chgData name="Pati,Usha R" userId="acf6a215-17f6-4371-bfde-623ac93bb2f4" providerId="ADAL" clId="{FA60105F-6056-4206-B801-9EE7CEA93DBD}" dt="2022-11-07T05:34:33.208" v="1060" actId="14100"/>
          <ac:spMkLst>
            <pc:docMk/>
            <pc:sldMk cId="874483870" sldId="329"/>
            <ac:spMk id="9" creationId="{07AD348A-240D-B687-A7E1-4EE4FBA2346F}"/>
          </ac:spMkLst>
        </pc:spChg>
        <pc:spChg chg="add mod">
          <ac:chgData name="Pati,Usha R" userId="acf6a215-17f6-4371-bfde-623ac93bb2f4" providerId="ADAL" clId="{FA60105F-6056-4206-B801-9EE7CEA93DBD}" dt="2022-11-06T21:06:50.980" v="642" actId="20577"/>
          <ac:spMkLst>
            <pc:docMk/>
            <pc:sldMk cId="874483870" sldId="329"/>
            <ac:spMk id="10" creationId="{73BE6795-936A-76A0-7201-FD83B585CC16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37" creationId="{1653AB08-C531-42A8-AA8D-C2ABAE87CCE6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43" creationId="{CED2641B-4430-4CF4-89AB-3FADDD630F25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45" creationId="{74CD14DB-BB81-479F-A1FC-1C75640E9F84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47" creationId="{C943A91B-7CA7-4592-A975-73B1BF8C4C74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49" creationId="{EC471314-E46A-414B-8D91-74880E84F187}"/>
          </ac:spMkLst>
        </pc:spChg>
        <pc:spChg chg="del">
          <ac:chgData name="Pati,Usha R" userId="acf6a215-17f6-4371-bfde-623ac93bb2f4" providerId="ADAL" clId="{FA60105F-6056-4206-B801-9EE7CEA93DBD}" dt="2022-11-06T20:43:56.119" v="482" actId="26606"/>
          <ac:spMkLst>
            <pc:docMk/>
            <pc:sldMk cId="874483870" sldId="329"/>
            <ac:spMk id="51" creationId="{6A681326-1C9D-44A3-A627-3871BDAE4127}"/>
          </ac:spMkLst>
        </pc:spChg>
        <pc:spChg chg="add del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07" creationId="{AA9FFBA2-F0B1-4379-BF93-5526B0B8F55A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16" creationId="{B9C04DC5-313B-4FE4-B868-5672A376419F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22" creationId="{329FDD08-42D8-4AFF-90E5-5DAA5BC4CBD8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24" creationId="{2FEA51AE-2D18-46BE-B2CA-B90B13168980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26" creationId="{5E6A537E-C106-45AE-9BBB-3CE559441813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28" creationId="{F918BA52-E4A7-4EEC-898E-C49023767C63}"/>
          </ac:spMkLst>
        </pc:spChg>
        <pc:spChg chg="add">
          <ac:chgData name="Pati,Usha R" userId="acf6a215-17f6-4371-bfde-623ac93bb2f4" providerId="ADAL" clId="{FA60105F-6056-4206-B801-9EE7CEA93DBD}" dt="2022-11-06T20:44:08.669" v="485" actId="26606"/>
          <ac:spMkLst>
            <pc:docMk/>
            <pc:sldMk cId="874483870" sldId="329"/>
            <ac:spMk id="4130" creationId="{86D3F3B7-282C-4DDC-AD1B-C497F2942BA6}"/>
          </ac:spMkLst>
        </pc:spChg>
        <pc:picChg chg="add mod">
          <ac:chgData name="Pati,Usha R" userId="acf6a215-17f6-4371-bfde-623ac93bb2f4" providerId="ADAL" clId="{FA60105F-6056-4206-B801-9EE7CEA93DBD}" dt="2022-11-06T20:44:08.669" v="485" actId="26606"/>
          <ac:picMkLst>
            <pc:docMk/>
            <pc:sldMk cId="874483870" sldId="329"/>
            <ac:picMk id="4" creationId="{C3AC44CB-B0CD-7BCE-9BFC-F662203D6B3C}"/>
          </ac:picMkLst>
        </pc:picChg>
        <pc:picChg chg="del">
          <ac:chgData name="Pati,Usha R" userId="acf6a215-17f6-4371-bfde-623ac93bb2f4" providerId="ADAL" clId="{FA60105F-6056-4206-B801-9EE7CEA93DBD}" dt="2022-11-06T20:43:56.119" v="482" actId="26606"/>
          <ac:picMkLst>
            <pc:docMk/>
            <pc:sldMk cId="874483870" sldId="329"/>
            <ac:picMk id="33" creationId="{5D2D844C-AB64-4A03-80BE-33212E61DD07}"/>
          </ac:picMkLst>
        </pc:picChg>
        <pc:picChg chg="del">
          <ac:chgData name="Pati,Usha R" userId="acf6a215-17f6-4371-bfde-623ac93bb2f4" providerId="ADAL" clId="{FA60105F-6056-4206-B801-9EE7CEA93DBD}" dt="2022-11-06T20:43:56.119" v="482" actId="26606"/>
          <ac:picMkLst>
            <pc:docMk/>
            <pc:sldMk cId="874483870" sldId="329"/>
            <ac:picMk id="35" creationId="{CAAD0E9B-89C2-4268-98B4-BA7BFFF2C705}"/>
          </ac:picMkLst>
        </pc:picChg>
        <pc:picChg chg="del">
          <ac:chgData name="Pati,Usha R" userId="acf6a215-17f6-4371-bfde-623ac93bb2f4" providerId="ADAL" clId="{FA60105F-6056-4206-B801-9EE7CEA93DBD}" dt="2022-11-06T20:43:56.119" v="482" actId="26606"/>
          <ac:picMkLst>
            <pc:docMk/>
            <pc:sldMk cId="874483870" sldId="329"/>
            <ac:picMk id="39" creationId="{72E47EEC-33C8-4EC3-8BFC-BB02B4171FDA}"/>
          </ac:picMkLst>
        </pc:picChg>
        <pc:picChg chg="del">
          <ac:chgData name="Pati,Usha R" userId="acf6a215-17f6-4371-bfde-623ac93bb2f4" providerId="ADAL" clId="{FA60105F-6056-4206-B801-9EE7CEA93DBD}" dt="2022-11-06T20:43:56.119" v="482" actId="26606"/>
          <ac:picMkLst>
            <pc:docMk/>
            <pc:sldMk cId="874483870" sldId="329"/>
            <ac:picMk id="41" creationId="{A8BC9CC6-50D5-4C61-9EDE-315A1B5F14E4}"/>
          </ac:picMkLst>
        </pc:picChg>
        <pc:picChg chg="del mod">
          <ac:chgData name="Pati,Usha R" userId="acf6a215-17f6-4371-bfde-623ac93bb2f4" providerId="ADAL" clId="{FA60105F-6056-4206-B801-9EE7CEA93DBD}" dt="2022-11-06T20:44:01.040" v="484" actId="478"/>
          <ac:picMkLst>
            <pc:docMk/>
            <pc:sldMk cId="874483870" sldId="329"/>
            <ac:picMk id="4102" creationId="{86939248-A606-1770-F9F1-81A49ABB454C}"/>
          </ac:picMkLst>
        </pc:picChg>
        <pc:picChg chg="add">
          <ac:chgData name="Pati,Usha R" userId="acf6a215-17f6-4371-bfde-623ac93bb2f4" providerId="ADAL" clId="{FA60105F-6056-4206-B801-9EE7CEA93DBD}" dt="2022-11-06T20:44:08.669" v="485" actId="26606"/>
          <ac:picMkLst>
            <pc:docMk/>
            <pc:sldMk cId="874483870" sldId="329"/>
            <ac:picMk id="4112" creationId="{7594FC8B-8CD2-407F-94F1-9C71F5AEC2B6}"/>
          </ac:picMkLst>
        </pc:picChg>
        <pc:picChg chg="add">
          <ac:chgData name="Pati,Usha R" userId="acf6a215-17f6-4371-bfde-623ac93bb2f4" providerId="ADAL" clId="{FA60105F-6056-4206-B801-9EE7CEA93DBD}" dt="2022-11-06T20:44:08.669" v="485" actId="26606"/>
          <ac:picMkLst>
            <pc:docMk/>
            <pc:sldMk cId="874483870" sldId="329"/>
            <ac:picMk id="4114" creationId="{DBABC971-8D40-4A4F-AC60-28B9172789B9}"/>
          </ac:picMkLst>
        </pc:picChg>
        <pc:picChg chg="add">
          <ac:chgData name="Pati,Usha R" userId="acf6a215-17f6-4371-bfde-623ac93bb2f4" providerId="ADAL" clId="{FA60105F-6056-4206-B801-9EE7CEA93DBD}" dt="2022-11-06T20:44:08.669" v="485" actId="26606"/>
          <ac:picMkLst>
            <pc:docMk/>
            <pc:sldMk cId="874483870" sldId="329"/>
            <ac:picMk id="4118" creationId="{791AE23E-90C9-4963-96E2-8DADBFC3BC09}"/>
          </ac:picMkLst>
        </pc:picChg>
        <pc:picChg chg="add">
          <ac:chgData name="Pati,Usha R" userId="acf6a215-17f6-4371-bfde-623ac93bb2f4" providerId="ADAL" clId="{FA60105F-6056-4206-B801-9EE7CEA93DBD}" dt="2022-11-06T20:44:08.669" v="485" actId="26606"/>
          <ac:picMkLst>
            <pc:docMk/>
            <pc:sldMk cId="874483870" sldId="329"/>
            <ac:picMk id="4120" creationId="{C5F93E90-4379-4AAC-B021-E5FA6D974AED}"/>
          </ac:picMkLst>
        </pc:picChg>
      </pc:sldChg>
      <pc:sldChg chg="modSp mod">
        <pc:chgData name="Pati,Usha R" userId="acf6a215-17f6-4371-bfde-623ac93bb2f4" providerId="ADAL" clId="{FA60105F-6056-4206-B801-9EE7CEA93DBD}" dt="2022-11-07T03:15:11.105" v="886" actId="1076"/>
        <pc:sldMkLst>
          <pc:docMk/>
          <pc:sldMk cId="2498561068" sldId="337"/>
        </pc:sldMkLst>
        <pc:picChg chg="mod">
          <ac:chgData name="Pati,Usha R" userId="acf6a215-17f6-4371-bfde-623ac93bb2f4" providerId="ADAL" clId="{FA60105F-6056-4206-B801-9EE7CEA93DBD}" dt="2022-11-07T03:15:11.105" v="886" actId="1076"/>
          <ac:picMkLst>
            <pc:docMk/>
            <pc:sldMk cId="2498561068" sldId="337"/>
            <ac:picMk id="3" creationId="{F59ED4A2-8101-1906-E17F-3E9D9E341568}"/>
          </ac:picMkLst>
        </pc:picChg>
      </pc:sldChg>
      <pc:sldChg chg="addSp delSp modSp mod">
        <pc:chgData name="Pati,Usha R" userId="acf6a215-17f6-4371-bfde-623ac93bb2f4" providerId="ADAL" clId="{FA60105F-6056-4206-B801-9EE7CEA93DBD}" dt="2022-11-07T15:13:00.897" v="1325" actId="14100"/>
        <pc:sldMkLst>
          <pc:docMk/>
          <pc:sldMk cId="1908151879" sldId="339"/>
        </pc:sldMkLst>
        <pc:spChg chg="mod">
          <ac:chgData name="Pati,Usha R" userId="acf6a215-17f6-4371-bfde-623ac93bb2f4" providerId="ADAL" clId="{FA60105F-6056-4206-B801-9EE7CEA93DBD}" dt="2022-11-07T03:18:45.219" v="939" actId="20577"/>
          <ac:spMkLst>
            <pc:docMk/>
            <pc:sldMk cId="1908151879" sldId="339"/>
            <ac:spMk id="2" creationId="{453427AD-2D36-50BA-E045-8982032627CD}"/>
          </ac:spMkLst>
        </pc:spChg>
        <pc:spChg chg="del mod">
          <ac:chgData name="Pati,Usha R" userId="acf6a215-17f6-4371-bfde-623ac93bb2f4" providerId="ADAL" clId="{FA60105F-6056-4206-B801-9EE7CEA93DBD}" dt="2022-11-07T03:19:51.907" v="948" actId="478"/>
          <ac:spMkLst>
            <pc:docMk/>
            <pc:sldMk cId="1908151879" sldId="339"/>
            <ac:spMk id="3" creationId="{96789B10-8436-DEBF-76A9-C7E41F9BB30C}"/>
          </ac:spMkLst>
        </pc:spChg>
        <pc:spChg chg="add del mod">
          <ac:chgData name="Pati,Usha R" userId="acf6a215-17f6-4371-bfde-623ac93bb2f4" providerId="ADAL" clId="{FA60105F-6056-4206-B801-9EE7CEA93DBD}" dt="2022-11-07T03:20:11.342" v="949" actId="478"/>
          <ac:spMkLst>
            <pc:docMk/>
            <pc:sldMk cId="1908151879" sldId="339"/>
            <ac:spMk id="6" creationId="{CB262AB2-480F-3624-BE8E-83D3B5A3E5D4}"/>
          </ac:spMkLst>
        </pc:spChg>
        <pc:spChg chg="add mod">
          <ac:chgData name="Pati,Usha R" userId="acf6a215-17f6-4371-bfde-623ac93bb2f4" providerId="ADAL" clId="{FA60105F-6056-4206-B801-9EE7CEA93DBD}" dt="2022-11-07T03:21:22.437" v="981" actId="14100"/>
          <ac:spMkLst>
            <pc:docMk/>
            <pc:sldMk cId="1908151879" sldId="339"/>
            <ac:spMk id="7" creationId="{1A85598A-FE14-9A5B-7380-7B4D829F422E}"/>
          </ac:spMkLst>
        </pc:spChg>
        <pc:spChg chg="add mod">
          <ac:chgData name="Pati,Usha R" userId="acf6a215-17f6-4371-bfde-623ac93bb2f4" providerId="ADAL" clId="{FA60105F-6056-4206-B801-9EE7CEA93DBD}" dt="2022-11-07T03:22:43.413" v="1038" actId="14100"/>
          <ac:spMkLst>
            <pc:docMk/>
            <pc:sldMk cId="1908151879" sldId="339"/>
            <ac:spMk id="8" creationId="{45DEAA75-439E-F331-FB38-7C6551B1F046}"/>
          </ac:spMkLst>
        </pc:spChg>
        <pc:picChg chg="mod">
          <ac:chgData name="Pati,Usha R" userId="acf6a215-17f6-4371-bfde-623ac93bb2f4" providerId="ADAL" clId="{FA60105F-6056-4206-B801-9EE7CEA93DBD}" dt="2022-11-07T15:13:00.897" v="1325" actId="14100"/>
          <ac:picMkLst>
            <pc:docMk/>
            <pc:sldMk cId="1908151879" sldId="339"/>
            <ac:picMk id="4" creationId="{2F47A59E-E771-128F-202F-5E937AD8EBB2}"/>
          </ac:picMkLst>
        </pc:picChg>
      </pc:sldChg>
      <pc:sldChg chg="modSp mod">
        <pc:chgData name="Pati,Usha R" userId="acf6a215-17f6-4371-bfde-623ac93bb2f4" providerId="ADAL" clId="{FA60105F-6056-4206-B801-9EE7CEA93DBD}" dt="2022-11-07T13:46:23.791" v="1274" actId="20577"/>
        <pc:sldMkLst>
          <pc:docMk/>
          <pc:sldMk cId="1197582684" sldId="343"/>
        </pc:sldMkLst>
        <pc:spChg chg="mod">
          <ac:chgData name="Pati,Usha R" userId="acf6a215-17f6-4371-bfde-623ac93bb2f4" providerId="ADAL" clId="{FA60105F-6056-4206-B801-9EE7CEA93DBD}" dt="2022-11-07T13:46:23.791" v="1274" actId="20577"/>
          <ac:spMkLst>
            <pc:docMk/>
            <pc:sldMk cId="1197582684" sldId="343"/>
            <ac:spMk id="11" creationId="{1C34C7AD-4E1A-B2E0-0C60-517BC5C4FF99}"/>
          </ac:spMkLst>
        </pc:spChg>
      </pc:sldChg>
      <pc:sldChg chg="modSp mod">
        <pc:chgData name="Pati,Usha R" userId="acf6a215-17f6-4371-bfde-623ac93bb2f4" providerId="ADAL" clId="{FA60105F-6056-4206-B801-9EE7CEA93DBD}" dt="2022-11-07T13:46:31.050" v="1278" actId="20577"/>
        <pc:sldMkLst>
          <pc:docMk/>
          <pc:sldMk cId="838673693" sldId="344"/>
        </pc:sldMkLst>
        <pc:spChg chg="mod">
          <ac:chgData name="Pati,Usha R" userId="acf6a215-17f6-4371-bfde-623ac93bb2f4" providerId="ADAL" clId="{FA60105F-6056-4206-B801-9EE7CEA93DBD}" dt="2022-11-07T13:46:31.050" v="1278" actId="20577"/>
          <ac:spMkLst>
            <pc:docMk/>
            <pc:sldMk cId="838673693" sldId="344"/>
            <ac:spMk id="11" creationId="{1C34C7AD-4E1A-B2E0-0C60-517BC5C4FF99}"/>
          </ac:spMkLst>
        </pc:spChg>
      </pc:sldChg>
      <pc:sldChg chg="modSp mod">
        <pc:chgData name="Pati,Usha R" userId="acf6a215-17f6-4371-bfde-623ac93bb2f4" providerId="ADAL" clId="{FA60105F-6056-4206-B801-9EE7CEA93DBD}" dt="2022-11-07T13:46:39.684" v="1280" actId="20577"/>
        <pc:sldMkLst>
          <pc:docMk/>
          <pc:sldMk cId="2111205337" sldId="345"/>
        </pc:sldMkLst>
        <pc:spChg chg="mod">
          <ac:chgData name="Pati,Usha R" userId="acf6a215-17f6-4371-bfde-623ac93bb2f4" providerId="ADAL" clId="{FA60105F-6056-4206-B801-9EE7CEA93DBD}" dt="2022-11-07T13:46:39.684" v="1280" actId="20577"/>
          <ac:spMkLst>
            <pc:docMk/>
            <pc:sldMk cId="2111205337" sldId="345"/>
            <ac:spMk id="11" creationId="{1C34C7AD-4E1A-B2E0-0C60-517BC5C4FF99}"/>
          </ac:spMkLst>
        </pc:spChg>
      </pc:sldChg>
      <pc:sldChg chg="modSp mod">
        <pc:chgData name="Pati,Usha R" userId="acf6a215-17f6-4371-bfde-623ac93bb2f4" providerId="ADAL" clId="{FA60105F-6056-4206-B801-9EE7CEA93DBD}" dt="2022-11-07T13:46:45.968" v="1282" actId="20577"/>
        <pc:sldMkLst>
          <pc:docMk/>
          <pc:sldMk cId="2024179805" sldId="346"/>
        </pc:sldMkLst>
        <pc:spChg chg="mod">
          <ac:chgData name="Pati,Usha R" userId="acf6a215-17f6-4371-bfde-623ac93bb2f4" providerId="ADAL" clId="{FA60105F-6056-4206-B801-9EE7CEA93DBD}" dt="2022-11-07T13:46:45.968" v="1282" actId="20577"/>
          <ac:spMkLst>
            <pc:docMk/>
            <pc:sldMk cId="2024179805" sldId="346"/>
            <ac:spMk id="11" creationId="{1C34C7AD-4E1A-B2E0-0C60-517BC5C4FF99}"/>
          </ac:spMkLst>
        </pc:spChg>
      </pc:sldChg>
      <pc:sldChg chg="new del">
        <pc:chgData name="Pati,Usha R" userId="acf6a215-17f6-4371-bfde-623ac93bb2f4" providerId="ADAL" clId="{FA60105F-6056-4206-B801-9EE7CEA93DBD}" dt="2022-11-07T05:37:10.328" v="1126" actId="47"/>
        <pc:sldMkLst>
          <pc:docMk/>
          <pc:sldMk cId="2236617601" sldId="356"/>
        </pc:sldMkLst>
      </pc:sldChg>
      <pc:sldChg chg="new del">
        <pc:chgData name="Pati,Usha R" userId="acf6a215-17f6-4371-bfde-623ac93bb2f4" providerId="ADAL" clId="{FA60105F-6056-4206-B801-9EE7CEA93DBD}" dt="2022-11-07T13:42:35.219" v="1269" actId="47"/>
        <pc:sldMkLst>
          <pc:docMk/>
          <pc:sldMk cId="1626934863" sldId="357"/>
        </pc:sldMkLst>
      </pc:sldChg>
      <pc:sldChg chg="addSp delSp modSp add mod">
        <pc:chgData name="Pati,Usha R" userId="acf6a215-17f6-4371-bfde-623ac93bb2f4" providerId="ADAL" clId="{FA60105F-6056-4206-B801-9EE7CEA93DBD}" dt="2022-12-02T01:11:04.151" v="1326" actId="1076"/>
        <pc:sldMkLst>
          <pc:docMk/>
          <pc:sldMk cId="3513562962" sldId="358"/>
        </pc:sldMkLst>
        <pc:spChg chg="mod">
          <ac:chgData name="Pati,Usha R" userId="acf6a215-17f6-4371-bfde-623ac93bb2f4" providerId="ADAL" clId="{FA60105F-6056-4206-B801-9EE7CEA93DBD}" dt="2022-11-07T05:36:51.220" v="1120" actId="20577"/>
          <ac:spMkLst>
            <pc:docMk/>
            <pc:sldMk cId="3513562962" sldId="358"/>
            <ac:spMk id="2" creationId="{453427AD-2D36-50BA-E045-8982032627CD}"/>
          </ac:spMkLst>
        </pc:spChg>
        <pc:spChg chg="mod">
          <ac:chgData name="Pati,Usha R" userId="acf6a215-17f6-4371-bfde-623ac93bb2f4" providerId="ADAL" clId="{FA60105F-6056-4206-B801-9EE7CEA93DBD}" dt="2022-11-07T13:38:08.345" v="1191" actId="14100"/>
          <ac:spMkLst>
            <pc:docMk/>
            <pc:sldMk cId="3513562962" sldId="358"/>
            <ac:spMk id="3" creationId="{96789B10-8436-DEBF-76A9-C7E41F9BB30C}"/>
          </ac:spMkLst>
        </pc:spChg>
        <pc:spChg chg="mod">
          <ac:chgData name="Pati,Usha R" userId="acf6a215-17f6-4371-bfde-623ac93bb2f4" providerId="ADAL" clId="{FA60105F-6056-4206-B801-9EE7CEA93DBD}" dt="2022-11-07T05:37:07.108" v="1125" actId="20577"/>
          <ac:spMkLst>
            <pc:docMk/>
            <pc:sldMk cId="3513562962" sldId="358"/>
            <ac:spMk id="4" creationId="{E27DACD5-E675-DC33-6A54-2F96DFB0823F}"/>
          </ac:spMkLst>
        </pc:spChg>
        <pc:spChg chg="add del mod">
          <ac:chgData name="Pati,Usha R" userId="acf6a215-17f6-4371-bfde-623ac93bb2f4" providerId="ADAL" clId="{FA60105F-6056-4206-B801-9EE7CEA93DBD}" dt="2022-11-07T05:35:09.052" v="1066" actId="478"/>
          <ac:spMkLst>
            <pc:docMk/>
            <pc:sldMk cId="3513562962" sldId="358"/>
            <ac:spMk id="8" creationId="{C4FF5F78-80E4-8343-8841-60B767F11C0F}"/>
          </ac:spMkLst>
        </pc:spChg>
        <pc:spChg chg="add mod">
          <ac:chgData name="Pati,Usha R" userId="acf6a215-17f6-4371-bfde-623ac93bb2f4" providerId="ADAL" clId="{FA60105F-6056-4206-B801-9EE7CEA93DBD}" dt="2022-11-07T13:44:08.505" v="1271" actId="20577"/>
          <ac:spMkLst>
            <pc:docMk/>
            <pc:sldMk cId="3513562962" sldId="358"/>
            <ac:spMk id="9" creationId="{393A7547-CBE7-8305-D8D8-6A4281B1587B}"/>
          </ac:spMkLst>
        </pc:spChg>
        <pc:spChg chg="add mod">
          <ac:chgData name="Pati,Usha R" userId="acf6a215-17f6-4371-bfde-623ac93bb2f4" providerId="ADAL" clId="{FA60105F-6056-4206-B801-9EE7CEA93DBD}" dt="2022-11-07T13:40:19.756" v="1264" actId="20577"/>
          <ac:spMkLst>
            <pc:docMk/>
            <pc:sldMk cId="3513562962" sldId="358"/>
            <ac:spMk id="10" creationId="{72B5B100-2A81-5883-6666-AF89B7D8479B}"/>
          </ac:spMkLst>
        </pc:spChg>
        <pc:picChg chg="add mod">
          <ac:chgData name="Pati,Usha R" userId="acf6a215-17f6-4371-bfde-623ac93bb2f4" providerId="ADAL" clId="{FA60105F-6056-4206-B801-9EE7CEA93DBD}" dt="2022-12-02T01:11:04.151" v="1326" actId="1076"/>
          <ac:picMkLst>
            <pc:docMk/>
            <pc:sldMk cId="3513562962" sldId="358"/>
            <ac:picMk id="5" creationId="{C332CA22-20C2-7F9D-AE6D-168A05B939D2}"/>
          </ac:picMkLst>
        </pc:picChg>
        <pc:picChg chg="add mod">
          <ac:chgData name="Pati,Usha R" userId="acf6a215-17f6-4371-bfde-623ac93bb2f4" providerId="ADAL" clId="{FA60105F-6056-4206-B801-9EE7CEA93DBD}" dt="2022-11-07T13:37:25.777" v="1187" actId="1076"/>
          <ac:picMkLst>
            <pc:docMk/>
            <pc:sldMk cId="3513562962" sldId="358"/>
            <ac:picMk id="8" creationId="{8415CD33-86C2-5BB8-D493-62BDED2B63E0}"/>
          </ac:picMkLst>
        </pc:picChg>
      </pc:sldChg>
      <pc:sldChg chg="addSp modSp mod modAnim">
        <pc:chgData name="Pati,Usha R" userId="acf6a215-17f6-4371-bfde-623ac93bb2f4" providerId="ADAL" clId="{FA60105F-6056-4206-B801-9EE7CEA93DBD}" dt="2022-11-07T15:07:28.615" v="1322"/>
        <pc:sldMkLst>
          <pc:docMk/>
          <pc:sldMk cId="1955373708" sldId="368"/>
        </pc:sldMkLst>
        <pc:spChg chg="mod">
          <ac:chgData name="Pati,Usha R" userId="acf6a215-17f6-4371-bfde-623ac93bb2f4" providerId="ADAL" clId="{FA60105F-6056-4206-B801-9EE7CEA93DBD}" dt="2022-11-07T15:07:28.615" v="1322"/>
          <ac:spMkLst>
            <pc:docMk/>
            <pc:sldMk cId="1955373708" sldId="368"/>
            <ac:spMk id="2" creationId="{453427AD-2D36-50BA-E045-8982032627CD}"/>
          </ac:spMkLst>
        </pc:spChg>
        <pc:picChg chg="add mod">
          <ac:chgData name="Pati,Usha R" userId="acf6a215-17f6-4371-bfde-623ac93bb2f4" providerId="ADAL" clId="{FA60105F-6056-4206-B801-9EE7CEA93DBD}" dt="2022-11-07T15:06:12.065" v="1288" actId="14100"/>
          <ac:picMkLst>
            <pc:docMk/>
            <pc:sldMk cId="1955373708" sldId="368"/>
            <ac:picMk id="5" creationId="{FE341532-EAB4-E920-A81F-6E277EFA136D}"/>
          </ac:picMkLst>
        </pc:picChg>
      </pc:sldChg>
      <pc:sldMasterChg chg="del delSldLayout">
        <pc:chgData name="Pati,Usha R" userId="acf6a215-17f6-4371-bfde-623ac93bb2f4" providerId="ADAL" clId="{FA60105F-6056-4206-B801-9EE7CEA93DBD}" dt="2022-11-07T03:28:36.106" v="1049" actId="47"/>
        <pc:sldMasterMkLst>
          <pc:docMk/>
          <pc:sldMasterMk cId="740370048" sldId="2147483660"/>
        </pc:sldMasterMkLst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90200996" sldId="2147483661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3138215280" sldId="2147483662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1351933436" sldId="2147483663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2134742722" sldId="2147483664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471801017" sldId="2147483665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809013150" sldId="2147483666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3631594973" sldId="2147483667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517729574" sldId="2147483668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1893416848" sldId="2147483669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4127322663" sldId="2147483670"/>
          </pc:sldLayoutMkLst>
        </pc:sldLayoutChg>
        <pc:sldLayoutChg chg="del">
          <pc:chgData name="Pati,Usha R" userId="acf6a215-17f6-4371-bfde-623ac93bb2f4" providerId="ADAL" clId="{FA60105F-6056-4206-B801-9EE7CEA93DBD}" dt="2022-11-07T03:28:36.106" v="1049" actId="47"/>
          <pc:sldLayoutMkLst>
            <pc:docMk/>
            <pc:sldMasterMk cId="740370048" sldId="2147483660"/>
            <pc:sldLayoutMk cId="1251873050" sldId="2147483671"/>
          </pc:sldLayoutMkLst>
        </pc:sldLayoutChg>
      </pc:sldMasterChg>
    </pc:docChg>
  </pc:docChgLst>
  <pc:docChgLst>
    <pc:chgData name="Mohammad,Sajida" userId="S::s546648@nwmissouri.edu::ba87b2c1-b24d-4384-be46-f5b0c3bdbbb2" providerId="AD" clId="Web-{FBEDD6FB-4037-4DA4-8890-A6462CD0A03D}"/>
    <pc:docChg chg="addSld delSld modSld sldOrd">
      <pc:chgData name="Mohammad,Sajida" userId="S::s546648@nwmissouri.edu::ba87b2c1-b24d-4384-be46-f5b0c3bdbbb2" providerId="AD" clId="Web-{FBEDD6FB-4037-4DA4-8890-A6462CD0A03D}" dt="2022-11-07T00:48:44.675" v="131" actId="20577"/>
      <pc:docMkLst>
        <pc:docMk/>
      </pc:docMkLst>
      <pc:sldChg chg="del">
        <pc:chgData name="Mohammad,Sajida" userId="S::s546648@nwmissouri.edu::ba87b2c1-b24d-4384-be46-f5b0c3bdbbb2" providerId="AD" clId="Web-{FBEDD6FB-4037-4DA4-8890-A6462CD0A03D}" dt="2022-11-07T00:43:47.881" v="0"/>
        <pc:sldMkLst>
          <pc:docMk/>
          <pc:sldMk cId="401663952" sldId="309"/>
        </pc:sldMkLst>
      </pc:sldChg>
      <pc:sldChg chg="modSp add ord replId">
        <pc:chgData name="Mohammad,Sajida" userId="S::s546648@nwmissouri.edu::ba87b2c1-b24d-4384-be46-f5b0c3bdbbb2" providerId="AD" clId="Web-{FBEDD6FB-4037-4DA4-8890-A6462CD0A03D}" dt="2022-11-07T00:48:44.675" v="131" actId="20577"/>
        <pc:sldMkLst>
          <pc:docMk/>
          <pc:sldMk cId="3561606082" sldId="332"/>
        </pc:sldMkLst>
        <pc:spChg chg="mod">
          <ac:chgData name="Mohammad,Sajida" userId="S::s546648@nwmissouri.edu::ba87b2c1-b24d-4384-be46-f5b0c3bdbbb2" providerId="AD" clId="Web-{FBEDD6FB-4037-4DA4-8890-A6462CD0A03D}" dt="2022-11-07T00:44:41.914" v="14" actId="20577"/>
          <ac:spMkLst>
            <pc:docMk/>
            <pc:sldMk cId="3561606082" sldId="332"/>
            <ac:spMk id="2" creationId="{453427AD-2D36-50BA-E045-8982032627CD}"/>
          </ac:spMkLst>
        </pc:spChg>
        <pc:spChg chg="mod">
          <ac:chgData name="Mohammad,Sajida" userId="S::s546648@nwmissouri.edu::ba87b2c1-b24d-4384-be46-f5b0c3bdbbb2" providerId="AD" clId="Web-{FBEDD6FB-4037-4DA4-8890-A6462CD0A03D}" dt="2022-11-07T00:48:44.675" v="131" actId="20577"/>
          <ac:spMkLst>
            <pc:docMk/>
            <pc:sldMk cId="3561606082" sldId="332"/>
            <ac:spMk id="3" creationId="{96789B10-8436-DEBF-76A9-C7E41F9BB30C}"/>
          </ac:spMkLst>
        </pc:spChg>
      </pc:sldChg>
    </pc:docChg>
  </pc:docChgLst>
  <pc:docChgLst>
    <pc:chgData name="Mohammad,Sajida" userId="S::s546648@nwmissouri.edu::ba87b2c1-b24d-4384-be46-f5b0c3bdbbb2" providerId="AD" clId="Web-{2E81D5C5-B3AF-46E3-A21F-FB4AA3C6C317}"/>
    <pc:docChg chg="modSld">
      <pc:chgData name="Mohammad,Sajida" userId="S::s546648@nwmissouri.edu::ba87b2c1-b24d-4384-be46-f5b0c3bdbbb2" providerId="AD" clId="Web-{2E81D5C5-B3AF-46E3-A21F-FB4AA3C6C317}" dt="2022-11-07T05:38:10.612" v="0"/>
      <pc:docMkLst>
        <pc:docMk/>
      </pc:docMkLst>
      <pc:sldChg chg="modTransition">
        <pc:chgData name="Mohammad,Sajida" userId="S::s546648@nwmissouri.edu::ba87b2c1-b24d-4384-be46-f5b0c3bdbbb2" providerId="AD" clId="Web-{2E81D5C5-B3AF-46E3-A21F-FB4AA3C6C317}" dt="2022-11-07T05:38:10.612" v="0"/>
        <pc:sldMkLst>
          <pc:docMk/>
          <pc:sldMk cId="3115494274" sldId="287"/>
        </pc:sldMkLst>
      </pc:sldChg>
    </pc:docChg>
  </pc:docChgLst>
  <pc:docChgLst>
    <pc:chgData name="Mohammad,Sajida" userId="S::s546648@nwmissouri.edu::ba87b2c1-b24d-4384-be46-f5b0c3bdbbb2" providerId="AD" clId="Web-{1E9A3C54-E1A3-47F7-ABAC-32936165B010}"/>
    <pc:docChg chg="modSld">
      <pc:chgData name="Mohammad,Sajida" userId="S::s546648@nwmissouri.edu::ba87b2c1-b24d-4384-be46-f5b0c3bdbbb2" providerId="AD" clId="Web-{1E9A3C54-E1A3-47F7-ABAC-32936165B010}" dt="2022-11-05T23:34:05.357" v="0" actId="20577"/>
      <pc:docMkLst>
        <pc:docMk/>
      </pc:docMkLst>
      <pc:sldChg chg="modSp">
        <pc:chgData name="Mohammad,Sajida" userId="S::s546648@nwmissouri.edu::ba87b2c1-b24d-4384-be46-f5b0c3bdbbb2" providerId="AD" clId="Web-{1E9A3C54-E1A3-47F7-ABAC-32936165B010}" dt="2022-11-05T23:34:05.357" v="0" actId="20577"/>
        <pc:sldMkLst>
          <pc:docMk/>
          <pc:sldMk cId="1285428103" sldId="259"/>
        </pc:sldMkLst>
        <pc:spChg chg="mod">
          <ac:chgData name="Mohammad,Sajida" userId="S::s546648@nwmissouri.edu::ba87b2c1-b24d-4384-be46-f5b0c3bdbbb2" providerId="AD" clId="Web-{1E9A3C54-E1A3-47F7-ABAC-32936165B010}" dt="2022-11-05T23:34:05.357" v="0" actId="20577"/>
          <ac:spMkLst>
            <pc:docMk/>
            <pc:sldMk cId="1285428103" sldId="259"/>
            <ac:spMk id="3" creationId="{96789B10-8436-DEBF-76A9-C7E41F9BB30C}"/>
          </ac:spMkLst>
        </pc:spChg>
      </pc:sldChg>
    </pc:docChg>
  </pc:docChgLst>
  <pc:docChgLst>
    <pc:chgData name="Gundapuneni,Kiran Kumar" userId="1cc6b4ff-2736-482f-aedf-07a08daf7e20" providerId="ADAL" clId="{379BE277-4CAA-4CD6-92E2-3A1762367C21}"/>
    <pc:docChg chg="custSel addSld delSld modSld">
      <pc:chgData name="Gundapuneni,Kiran Kumar" userId="1cc6b4ff-2736-482f-aedf-07a08daf7e20" providerId="ADAL" clId="{379BE277-4CAA-4CD6-92E2-3A1762367C21}" dt="2022-10-31T06:03:06.208" v="355" actId="20577"/>
      <pc:docMkLst>
        <pc:docMk/>
      </pc:docMkLst>
      <pc:sldChg chg="modSp mod">
        <pc:chgData name="Gundapuneni,Kiran Kumar" userId="1cc6b4ff-2736-482f-aedf-07a08daf7e20" providerId="ADAL" clId="{379BE277-4CAA-4CD6-92E2-3A1762367C21}" dt="2022-10-31T05:52:12.146" v="286" actId="14100"/>
        <pc:sldMkLst>
          <pc:docMk/>
          <pc:sldMk cId="3451815259" sldId="273"/>
        </pc:sldMkLst>
        <pc:spChg chg="mod">
          <ac:chgData name="Gundapuneni,Kiran Kumar" userId="1cc6b4ff-2736-482f-aedf-07a08daf7e20" providerId="ADAL" clId="{379BE277-4CAA-4CD6-92E2-3A1762367C21}" dt="2022-10-31T05:51:53.758" v="282" actId="313"/>
          <ac:spMkLst>
            <pc:docMk/>
            <pc:sldMk cId="3451815259" sldId="273"/>
            <ac:spMk id="5" creationId="{ED896D95-07E4-7F4B-3B16-66B7CD3EFF05}"/>
          </ac:spMkLst>
        </pc:spChg>
        <pc:spChg chg="mod">
          <ac:chgData name="Gundapuneni,Kiran Kumar" userId="1cc6b4ff-2736-482f-aedf-07a08daf7e20" providerId="ADAL" clId="{379BE277-4CAA-4CD6-92E2-3A1762367C21}" dt="2022-10-31T05:51:48.286" v="281" actId="33524"/>
          <ac:spMkLst>
            <pc:docMk/>
            <pc:sldMk cId="3451815259" sldId="273"/>
            <ac:spMk id="12" creationId="{BF611EB7-86A7-2B27-A43A-FBD06A4A9917}"/>
          </ac:spMkLst>
        </pc:spChg>
        <pc:picChg chg="mod">
          <ac:chgData name="Gundapuneni,Kiran Kumar" userId="1cc6b4ff-2736-482f-aedf-07a08daf7e20" providerId="ADAL" clId="{379BE277-4CAA-4CD6-92E2-3A1762367C21}" dt="2022-10-31T05:52:12.146" v="286" actId="14100"/>
          <ac:picMkLst>
            <pc:docMk/>
            <pc:sldMk cId="3451815259" sldId="273"/>
            <ac:picMk id="4" creationId="{7073FDF5-7B2C-777E-1ADB-D036CB586616}"/>
          </ac:picMkLst>
        </pc:picChg>
      </pc:sldChg>
      <pc:sldChg chg="modSp mod">
        <pc:chgData name="Gundapuneni,Kiran Kumar" userId="1cc6b4ff-2736-482f-aedf-07a08daf7e20" providerId="ADAL" clId="{379BE277-4CAA-4CD6-92E2-3A1762367C21}" dt="2022-10-31T05:52:46.226" v="303" actId="20577"/>
        <pc:sldMkLst>
          <pc:docMk/>
          <pc:sldMk cId="3535341564" sldId="275"/>
        </pc:sldMkLst>
        <pc:spChg chg="mod">
          <ac:chgData name="Gundapuneni,Kiran Kumar" userId="1cc6b4ff-2736-482f-aedf-07a08daf7e20" providerId="ADAL" clId="{379BE277-4CAA-4CD6-92E2-3A1762367C21}" dt="2022-10-31T05:52:46.226" v="303" actId="20577"/>
          <ac:spMkLst>
            <pc:docMk/>
            <pc:sldMk cId="3535341564" sldId="275"/>
            <ac:spMk id="22" creationId="{A5B01EAF-C32F-96DF-04EA-D6C98B32082C}"/>
          </ac:spMkLst>
        </pc:spChg>
      </pc:sldChg>
      <pc:sldChg chg="modSp mod">
        <pc:chgData name="Gundapuneni,Kiran Kumar" userId="1cc6b4ff-2736-482f-aedf-07a08daf7e20" providerId="ADAL" clId="{379BE277-4CAA-4CD6-92E2-3A1762367C21}" dt="2022-10-31T05:49:34.220" v="280" actId="20577"/>
        <pc:sldMkLst>
          <pc:docMk/>
          <pc:sldMk cId="1791617810" sldId="278"/>
        </pc:sldMkLst>
        <pc:spChg chg="mod">
          <ac:chgData name="Gundapuneni,Kiran Kumar" userId="1cc6b4ff-2736-482f-aedf-07a08daf7e20" providerId="ADAL" clId="{379BE277-4CAA-4CD6-92E2-3A1762367C21}" dt="2022-10-31T05:49:34.220" v="280" actId="20577"/>
          <ac:spMkLst>
            <pc:docMk/>
            <pc:sldMk cId="1791617810" sldId="278"/>
            <ac:spMk id="22" creationId="{A5B01EAF-C32F-96DF-04EA-D6C98B32082C}"/>
          </ac:spMkLst>
        </pc:spChg>
      </pc:sldChg>
      <pc:sldChg chg="new del">
        <pc:chgData name="Gundapuneni,Kiran Kumar" userId="1cc6b4ff-2736-482f-aedf-07a08daf7e20" providerId="ADAL" clId="{379BE277-4CAA-4CD6-92E2-3A1762367C21}" dt="2022-10-31T05:53:44.547" v="307" actId="47"/>
        <pc:sldMkLst>
          <pc:docMk/>
          <pc:sldMk cId="417431916" sldId="293"/>
        </pc:sldMkLst>
      </pc:sldChg>
      <pc:sldChg chg="delSp modSp add mod setBg delDesignElem">
        <pc:chgData name="Gundapuneni,Kiran Kumar" userId="1cc6b4ff-2736-482f-aedf-07a08daf7e20" providerId="ADAL" clId="{379BE277-4CAA-4CD6-92E2-3A1762367C21}" dt="2022-10-31T06:03:06.208" v="355" actId="20577"/>
        <pc:sldMkLst>
          <pc:docMk/>
          <pc:sldMk cId="2787339286" sldId="294"/>
        </pc:sldMkLst>
        <pc:spChg chg="mod">
          <ac:chgData name="Gundapuneni,Kiran Kumar" userId="1cc6b4ff-2736-482f-aedf-07a08daf7e20" providerId="ADAL" clId="{379BE277-4CAA-4CD6-92E2-3A1762367C21}" dt="2022-10-31T06:02:27.811" v="329" actId="14100"/>
          <ac:spMkLst>
            <pc:docMk/>
            <pc:sldMk cId="2787339286" sldId="294"/>
            <ac:spMk id="2" creationId="{545CBD1F-9B5B-5B2D-B4F0-6B5D7B1D6334}"/>
          </ac:spMkLst>
        </pc:spChg>
        <pc:spChg chg="mod">
          <ac:chgData name="Gundapuneni,Kiran Kumar" userId="1cc6b4ff-2736-482f-aedf-07a08daf7e20" providerId="ADAL" clId="{379BE277-4CAA-4CD6-92E2-3A1762367C21}" dt="2022-10-31T06:03:06.208" v="355" actId="20577"/>
          <ac:spMkLst>
            <pc:docMk/>
            <pc:sldMk cId="2787339286" sldId="294"/>
            <ac:spMk id="3" creationId="{2C7F416B-1CC8-7A23-6527-2D12C9EFA865}"/>
          </ac:spMkLst>
        </pc:spChg>
        <pc:spChg chg="del">
          <ac:chgData name="Gundapuneni,Kiran Kumar" userId="1cc6b4ff-2736-482f-aedf-07a08daf7e20" providerId="ADAL" clId="{379BE277-4CAA-4CD6-92E2-3A1762367C21}" dt="2022-10-31T05:53:41.832" v="306"/>
          <ac:spMkLst>
            <pc:docMk/>
            <pc:sldMk cId="2787339286" sldId="294"/>
            <ac:spMk id="40" creationId="{B9C04DC5-313B-4FE4-B868-5672A376419F}"/>
          </ac:spMkLst>
        </pc:spChg>
        <pc:spChg chg="del">
          <ac:chgData name="Gundapuneni,Kiran Kumar" userId="1cc6b4ff-2736-482f-aedf-07a08daf7e20" providerId="ADAL" clId="{379BE277-4CAA-4CD6-92E2-3A1762367C21}" dt="2022-10-31T05:53:41.832" v="306"/>
          <ac:spMkLst>
            <pc:docMk/>
            <pc:sldMk cId="2787339286" sldId="294"/>
            <ac:spMk id="46" creationId="{329FDD08-42D8-4AFF-90E5-5DAA5BC4CBD8}"/>
          </ac:spMkLst>
        </pc:spChg>
        <pc:spChg chg="del">
          <ac:chgData name="Gundapuneni,Kiran Kumar" userId="1cc6b4ff-2736-482f-aedf-07a08daf7e20" providerId="ADAL" clId="{379BE277-4CAA-4CD6-92E2-3A1762367C21}" dt="2022-10-31T05:53:41.832" v="306"/>
          <ac:spMkLst>
            <pc:docMk/>
            <pc:sldMk cId="2787339286" sldId="294"/>
            <ac:spMk id="48" creationId="{CCC86F1E-8E2D-4B0B-BB05-41E8E936CB9B}"/>
          </ac:spMkLst>
        </pc:spChg>
        <pc:picChg chg="mod">
          <ac:chgData name="Gundapuneni,Kiran Kumar" userId="1cc6b4ff-2736-482f-aedf-07a08daf7e20" providerId="ADAL" clId="{379BE277-4CAA-4CD6-92E2-3A1762367C21}" dt="2022-10-31T06:01:37.518" v="309" actId="14826"/>
          <ac:picMkLst>
            <pc:docMk/>
            <pc:sldMk cId="2787339286" sldId="294"/>
            <ac:picMk id="5" creationId="{DD90E52D-8133-3026-A4FE-910DA89A5222}"/>
          </ac:picMkLst>
        </pc:picChg>
        <pc:picChg chg="del">
          <ac:chgData name="Gundapuneni,Kiran Kumar" userId="1cc6b4ff-2736-482f-aedf-07a08daf7e20" providerId="ADAL" clId="{379BE277-4CAA-4CD6-92E2-3A1762367C21}" dt="2022-10-31T05:53:41.832" v="306"/>
          <ac:picMkLst>
            <pc:docMk/>
            <pc:sldMk cId="2787339286" sldId="294"/>
            <ac:picMk id="36" creationId="{7594FC8B-8CD2-407F-94F1-9C71F5AEC2B6}"/>
          </ac:picMkLst>
        </pc:picChg>
        <pc:picChg chg="del">
          <ac:chgData name="Gundapuneni,Kiran Kumar" userId="1cc6b4ff-2736-482f-aedf-07a08daf7e20" providerId="ADAL" clId="{379BE277-4CAA-4CD6-92E2-3A1762367C21}" dt="2022-10-31T05:53:41.832" v="306"/>
          <ac:picMkLst>
            <pc:docMk/>
            <pc:sldMk cId="2787339286" sldId="294"/>
            <ac:picMk id="38" creationId="{DBABC971-8D40-4A4F-AC60-28B9172789B9}"/>
          </ac:picMkLst>
        </pc:picChg>
        <pc:picChg chg="del">
          <ac:chgData name="Gundapuneni,Kiran Kumar" userId="1cc6b4ff-2736-482f-aedf-07a08daf7e20" providerId="ADAL" clId="{379BE277-4CAA-4CD6-92E2-3A1762367C21}" dt="2022-10-31T05:53:41.832" v="306"/>
          <ac:picMkLst>
            <pc:docMk/>
            <pc:sldMk cId="2787339286" sldId="294"/>
            <ac:picMk id="42" creationId="{791AE23E-90C9-4963-96E2-8DADBFC3BC09}"/>
          </ac:picMkLst>
        </pc:picChg>
        <pc:picChg chg="del">
          <ac:chgData name="Gundapuneni,Kiran Kumar" userId="1cc6b4ff-2736-482f-aedf-07a08daf7e20" providerId="ADAL" clId="{379BE277-4CAA-4CD6-92E2-3A1762367C21}" dt="2022-10-31T05:53:41.832" v="306"/>
          <ac:picMkLst>
            <pc:docMk/>
            <pc:sldMk cId="2787339286" sldId="294"/>
            <ac:picMk id="44" creationId="{C5F93E90-4379-4AAC-B021-E5FA6D974AED}"/>
          </ac:picMkLst>
        </pc:picChg>
      </pc:sldChg>
    </pc:docChg>
  </pc:docChgLst>
  <pc:docChgLst>
    <pc:chgData name="Mohammad,Sajida" userId="S::s546648@nwmissouri.edu::ba87b2c1-b24d-4384-be46-f5b0c3bdbbb2" providerId="AD" clId="Web-{E4EABB79-B686-4F8A-BDA1-620A8F50D00A}"/>
    <pc:docChg chg="addSld delSld modSld sldOrd">
      <pc:chgData name="Mohammad,Sajida" userId="S::s546648@nwmissouri.edu::ba87b2c1-b24d-4384-be46-f5b0c3bdbbb2" providerId="AD" clId="Web-{E4EABB79-B686-4F8A-BDA1-620A8F50D00A}" dt="2022-11-06T23:49:53.716" v="34"/>
      <pc:docMkLst>
        <pc:docMk/>
      </pc:docMkLst>
      <pc:sldChg chg="delSp">
        <pc:chgData name="Mohammad,Sajida" userId="S::s546648@nwmissouri.edu::ba87b2c1-b24d-4384-be46-f5b0c3bdbbb2" providerId="AD" clId="Web-{E4EABB79-B686-4F8A-BDA1-620A8F50D00A}" dt="2022-11-06T21:25:56.744" v="3"/>
        <pc:sldMkLst>
          <pc:docMk/>
          <pc:sldMk cId="1285428103" sldId="259"/>
        </pc:sldMkLst>
        <pc:picChg chg="del">
          <ac:chgData name="Mohammad,Sajida" userId="S::s546648@nwmissouri.edu::ba87b2c1-b24d-4384-be46-f5b0c3bdbbb2" providerId="AD" clId="Web-{E4EABB79-B686-4F8A-BDA1-620A8F50D00A}" dt="2022-11-06T21:25:56.744" v="3"/>
          <ac:picMkLst>
            <pc:docMk/>
            <pc:sldMk cId="1285428103" sldId="259"/>
            <ac:picMk id="4102" creationId="{86939248-A606-1770-F9F1-81A49ABB454C}"/>
          </ac:picMkLst>
        </pc:picChg>
      </pc:sldChg>
      <pc:sldChg chg="modSp del">
        <pc:chgData name="Mohammad,Sajida" userId="S::s546648@nwmissouri.edu::ba87b2c1-b24d-4384-be46-f5b0c3bdbbb2" providerId="AD" clId="Web-{E4EABB79-B686-4F8A-BDA1-620A8F50D00A}" dt="2022-11-06T23:49:53.716" v="34"/>
        <pc:sldMkLst>
          <pc:docMk/>
          <pc:sldMk cId="3479839210" sldId="292"/>
        </pc:sldMkLst>
        <pc:spChg chg="mod">
          <ac:chgData name="Mohammad,Sajida" userId="S::s546648@nwmissouri.edu::ba87b2c1-b24d-4384-be46-f5b0c3bdbbb2" providerId="AD" clId="Web-{E4EABB79-B686-4F8A-BDA1-620A8F50D00A}" dt="2022-11-06T23:48:39.354" v="18" actId="20577"/>
          <ac:spMkLst>
            <pc:docMk/>
            <pc:sldMk cId="3479839210" sldId="292"/>
            <ac:spMk id="3" creationId="{4A229C24-2064-136E-CB25-BEEF80161832}"/>
          </ac:spMkLst>
        </pc:spChg>
        <pc:spChg chg="mod">
          <ac:chgData name="Mohammad,Sajida" userId="S::s546648@nwmissouri.edu::ba87b2c1-b24d-4384-be46-f5b0c3bdbbb2" providerId="AD" clId="Web-{E4EABB79-B686-4F8A-BDA1-620A8F50D00A}" dt="2022-11-06T23:48:47.495" v="20" actId="20577"/>
          <ac:spMkLst>
            <pc:docMk/>
            <pc:sldMk cId="3479839210" sldId="292"/>
            <ac:spMk id="14" creationId="{5D9F9542-68D7-598F-17C2-CE7459EB7C13}"/>
          </ac:spMkLst>
        </pc:spChg>
        <pc:spChg chg="mod">
          <ac:chgData name="Mohammad,Sajida" userId="S::s546648@nwmissouri.edu::ba87b2c1-b24d-4384-be46-f5b0c3bdbbb2" providerId="AD" clId="Web-{E4EABB79-B686-4F8A-BDA1-620A8F50D00A}" dt="2022-11-06T23:49:18.184" v="30" actId="14100"/>
          <ac:spMkLst>
            <pc:docMk/>
            <pc:sldMk cId="3479839210" sldId="292"/>
            <ac:spMk id="21" creationId="{7C124AD0-635C-BC65-A69A-58D75B862494}"/>
          </ac:spMkLst>
        </pc:spChg>
        <pc:picChg chg="mod">
          <ac:chgData name="Mohammad,Sajida" userId="S::s546648@nwmissouri.edu::ba87b2c1-b24d-4384-be46-f5b0c3bdbbb2" providerId="AD" clId="Web-{E4EABB79-B686-4F8A-BDA1-620A8F50D00A}" dt="2022-11-06T23:48:30.010" v="8" actId="1076"/>
          <ac:picMkLst>
            <pc:docMk/>
            <pc:sldMk cId="3479839210" sldId="292"/>
            <ac:picMk id="9" creationId="{D5AB1662-287D-BF08-D539-E934CF517D23}"/>
          </ac:picMkLst>
        </pc:picChg>
        <pc:picChg chg="mod">
          <ac:chgData name="Mohammad,Sajida" userId="S::s546648@nwmissouri.edu::ba87b2c1-b24d-4384-be46-f5b0c3bdbbb2" providerId="AD" clId="Web-{E4EABB79-B686-4F8A-BDA1-620A8F50D00A}" dt="2022-11-06T23:49:12.340" v="29" actId="14100"/>
          <ac:picMkLst>
            <pc:docMk/>
            <pc:sldMk cId="3479839210" sldId="292"/>
            <ac:picMk id="11" creationId="{AFE18EA6-65EB-198E-3E57-A66425747EBA}"/>
          </ac:picMkLst>
        </pc:picChg>
        <pc:picChg chg="mod">
          <ac:chgData name="Mohammad,Sajida" userId="S::s546648@nwmissouri.edu::ba87b2c1-b24d-4384-be46-f5b0c3bdbbb2" providerId="AD" clId="Web-{E4EABB79-B686-4F8A-BDA1-620A8F50D00A}" dt="2022-11-06T23:49:27.247" v="31" actId="1076"/>
          <ac:picMkLst>
            <pc:docMk/>
            <pc:sldMk cId="3479839210" sldId="292"/>
            <ac:picMk id="13" creationId="{80E2AFE8-BCC7-4353-2B64-C769552DE4C3}"/>
          </ac:picMkLst>
        </pc:picChg>
        <pc:picChg chg="mod">
          <ac:chgData name="Mohammad,Sajida" userId="S::s546648@nwmissouri.edu::ba87b2c1-b24d-4384-be46-f5b0c3bdbbb2" providerId="AD" clId="Web-{E4EABB79-B686-4F8A-BDA1-620A8F50D00A}" dt="2022-11-06T23:48:25.620" v="7" actId="1076"/>
          <ac:picMkLst>
            <pc:docMk/>
            <pc:sldMk cId="3479839210" sldId="292"/>
            <ac:picMk id="15" creationId="{6B46A9EE-0344-E49F-8CB5-00D9E16A2457}"/>
          </ac:picMkLst>
        </pc:picChg>
      </pc:sldChg>
      <pc:sldChg chg="delSp modSp">
        <pc:chgData name="Mohammad,Sajida" userId="S::s546648@nwmissouri.edu::ba87b2c1-b24d-4384-be46-f5b0c3bdbbb2" providerId="AD" clId="Web-{E4EABB79-B686-4F8A-BDA1-620A8F50D00A}" dt="2022-11-06T21:25:53.057" v="2"/>
        <pc:sldMkLst>
          <pc:docMk/>
          <pc:sldMk cId="402594369" sldId="323"/>
        </pc:sldMkLst>
        <pc:spChg chg="mod">
          <ac:chgData name="Mohammad,Sajida" userId="S::s546648@nwmissouri.edu::ba87b2c1-b24d-4384-be46-f5b0c3bdbbb2" providerId="AD" clId="Web-{E4EABB79-B686-4F8A-BDA1-620A8F50D00A}" dt="2022-11-06T21:24:10.460" v="1" actId="20577"/>
          <ac:spMkLst>
            <pc:docMk/>
            <pc:sldMk cId="402594369" sldId="323"/>
            <ac:spMk id="3" creationId="{96789B10-8436-DEBF-76A9-C7E41F9BB30C}"/>
          </ac:spMkLst>
        </pc:spChg>
        <pc:picChg chg="del">
          <ac:chgData name="Mohammad,Sajida" userId="S::s546648@nwmissouri.edu::ba87b2c1-b24d-4384-be46-f5b0c3bdbbb2" providerId="AD" clId="Web-{E4EABB79-B686-4F8A-BDA1-620A8F50D00A}" dt="2022-11-06T21:25:53.057" v="2"/>
          <ac:picMkLst>
            <pc:docMk/>
            <pc:sldMk cId="402594369" sldId="323"/>
            <ac:picMk id="4102" creationId="{86939248-A606-1770-F9F1-81A49ABB454C}"/>
          </ac:picMkLst>
        </pc:picChg>
      </pc:sldChg>
      <pc:sldChg chg="add ord replId">
        <pc:chgData name="Mohammad,Sajida" userId="S::s546648@nwmissouri.edu::ba87b2c1-b24d-4384-be46-f5b0c3bdbbb2" providerId="AD" clId="Web-{E4EABB79-B686-4F8A-BDA1-620A8F50D00A}" dt="2022-11-06T21:26:59.887" v="5"/>
        <pc:sldMkLst>
          <pc:docMk/>
          <pc:sldMk cId="1301050649" sldId="330"/>
        </pc:sldMkLst>
      </pc:sldChg>
      <pc:sldChg chg="add ord replId">
        <pc:chgData name="Mohammad,Sajida" userId="S::s546648@nwmissouri.edu::ba87b2c1-b24d-4384-be46-f5b0c3bdbbb2" providerId="AD" clId="Web-{E4EABB79-B686-4F8A-BDA1-620A8F50D00A}" dt="2022-11-06T23:49:50.826" v="33"/>
        <pc:sldMkLst>
          <pc:docMk/>
          <pc:sldMk cId="89095803" sldId="331"/>
        </pc:sldMkLst>
      </pc:sldChg>
    </pc:docChg>
  </pc:docChgLst>
  <pc:docChgLst>
    <pc:chgData name="Gundapuneni,Kiran Kumar" userId="S::s547050@nwmissouri.edu::1cc6b4ff-2736-482f-aedf-07a08daf7e20" providerId="AD" clId="Web-{70AFBCA8-E417-4CA9-ACAF-9C5C29B613D5}"/>
    <pc:docChg chg="addSld delSld">
      <pc:chgData name="Gundapuneni,Kiran Kumar" userId="S::s547050@nwmissouri.edu::1cc6b4ff-2736-482f-aedf-07a08daf7e20" providerId="AD" clId="Web-{70AFBCA8-E417-4CA9-ACAF-9C5C29B613D5}" dt="2022-11-07T01:11:52.459" v="1"/>
      <pc:docMkLst>
        <pc:docMk/>
      </pc:docMkLst>
      <pc:sldChg chg="add replId">
        <pc:chgData name="Gundapuneni,Kiran Kumar" userId="S::s547050@nwmissouri.edu::1cc6b4ff-2736-482f-aedf-07a08daf7e20" providerId="AD" clId="Web-{70AFBCA8-E417-4CA9-ACAF-9C5C29B613D5}" dt="2022-11-07T01:10:22.175" v="0"/>
        <pc:sldMkLst>
          <pc:docMk/>
          <pc:sldMk cId="2784786067" sldId="332"/>
        </pc:sldMkLst>
      </pc:sldChg>
      <pc:sldChg chg="del">
        <pc:chgData name="Gundapuneni,Kiran Kumar" userId="S::s547050@nwmissouri.edu::1cc6b4ff-2736-482f-aedf-07a08daf7e20" providerId="AD" clId="Web-{70AFBCA8-E417-4CA9-ACAF-9C5C29B613D5}" dt="2022-11-07T01:11:52.459" v="1"/>
        <pc:sldMkLst>
          <pc:docMk/>
          <pc:sldMk cId="2784786067" sldId="334"/>
        </pc:sldMkLst>
      </pc:sldChg>
    </pc:docChg>
  </pc:docChgLst>
  <pc:docChgLst>
    <pc:chgData name="Gundapuneni,Kiran Kumar" userId="1cc6b4ff-2736-482f-aedf-07a08daf7e20" providerId="ADAL" clId="{1EBBF29D-64FC-40CB-B8F4-400CB3C50EC5}"/>
    <pc:docChg chg="undo custSel addSld delSld modSld sldOrd">
      <pc:chgData name="Gundapuneni,Kiran Kumar" userId="1cc6b4ff-2736-482f-aedf-07a08daf7e20" providerId="ADAL" clId="{1EBBF29D-64FC-40CB-B8F4-400CB3C50EC5}" dt="2022-11-07T15:07:44.710" v="1493" actId="20577"/>
      <pc:docMkLst>
        <pc:docMk/>
      </pc:docMkLst>
      <pc:sldChg chg="addSp modSp">
        <pc:chgData name="Gundapuneni,Kiran Kumar" userId="1cc6b4ff-2736-482f-aedf-07a08daf7e20" providerId="ADAL" clId="{1EBBF29D-64FC-40CB-B8F4-400CB3C50EC5}" dt="2022-11-07T15:02:16.190" v="1422"/>
        <pc:sldMkLst>
          <pc:docMk/>
          <pc:sldMk cId="3115494274" sldId="287"/>
        </pc:sldMkLst>
        <pc:spChg chg="add mod">
          <ac:chgData name="Gundapuneni,Kiran Kumar" userId="1cc6b4ff-2736-482f-aedf-07a08daf7e20" providerId="ADAL" clId="{1EBBF29D-64FC-40CB-B8F4-400CB3C50EC5}" dt="2022-11-07T15:02:16.190" v="1422"/>
          <ac:spMkLst>
            <pc:docMk/>
            <pc:sldMk cId="3115494274" sldId="287"/>
            <ac:spMk id="5" creationId="{88A1ACD6-3EE1-9703-4A5C-68206A2200D9}"/>
          </ac:spMkLst>
        </pc:spChg>
      </pc:sldChg>
      <pc:sldChg chg="del">
        <pc:chgData name="Gundapuneni,Kiran Kumar" userId="1cc6b4ff-2736-482f-aedf-07a08daf7e20" providerId="ADAL" clId="{1EBBF29D-64FC-40CB-B8F4-400CB3C50EC5}" dt="2022-11-07T01:15:44.114" v="0" actId="47"/>
        <pc:sldMkLst>
          <pc:docMk/>
          <pc:sldMk cId="3653368522" sldId="300"/>
        </pc:sldMkLst>
      </pc:sldChg>
      <pc:sldChg chg="addSp delSp modSp del mod">
        <pc:chgData name="Gundapuneni,Kiran Kumar" userId="1cc6b4ff-2736-482f-aedf-07a08daf7e20" providerId="ADAL" clId="{1EBBF29D-64FC-40CB-B8F4-400CB3C50EC5}" dt="2022-11-07T04:13:46.819" v="442" actId="47"/>
        <pc:sldMkLst>
          <pc:docMk/>
          <pc:sldMk cId="3946453909" sldId="301"/>
        </pc:sldMkLst>
        <pc:spChg chg="del">
          <ac:chgData name="Gundapuneni,Kiran Kumar" userId="1cc6b4ff-2736-482f-aedf-07a08daf7e20" providerId="ADAL" clId="{1EBBF29D-64FC-40CB-B8F4-400CB3C50EC5}" dt="2022-11-07T01:28:17.175" v="30" actId="478"/>
          <ac:spMkLst>
            <pc:docMk/>
            <pc:sldMk cId="3946453909" sldId="301"/>
            <ac:spMk id="2" creationId="{4078500C-5099-F819-BA1F-098373D139D3}"/>
          </ac:spMkLst>
        </pc:spChg>
        <pc:spChg chg="del">
          <ac:chgData name="Gundapuneni,Kiran Kumar" userId="1cc6b4ff-2736-482f-aedf-07a08daf7e20" providerId="ADAL" clId="{1EBBF29D-64FC-40CB-B8F4-400CB3C50EC5}" dt="2022-11-07T01:28:19.858" v="31" actId="478"/>
          <ac:spMkLst>
            <pc:docMk/>
            <pc:sldMk cId="3946453909" sldId="301"/>
            <ac:spMk id="3" creationId="{C0AFBED5-D9DB-19DA-EBF3-54CACAE2290D}"/>
          </ac:spMkLst>
        </pc:spChg>
        <pc:picChg chg="add del mod">
          <ac:chgData name="Gundapuneni,Kiran Kumar" userId="1cc6b4ff-2736-482f-aedf-07a08daf7e20" providerId="ADAL" clId="{1EBBF29D-64FC-40CB-B8F4-400CB3C50EC5}" dt="2022-11-07T01:24:17.780" v="7" actId="478"/>
          <ac:picMkLst>
            <pc:docMk/>
            <pc:sldMk cId="3946453909" sldId="301"/>
            <ac:picMk id="5" creationId="{983A74A4-052D-D4DD-DD43-48B410869688}"/>
          </ac:picMkLst>
        </pc:picChg>
        <pc:picChg chg="add del mod">
          <ac:chgData name="Gundapuneni,Kiran Kumar" userId="1cc6b4ff-2736-482f-aedf-07a08daf7e20" providerId="ADAL" clId="{1EBBF29D-64FC-40CB-B8F4-400CB3C50EC5}" dt="2022-11-07T01:28:13.625" v="29" actId="478"/>
          <ac:picMkLst>
            <pc:docMk/>
            <pc:sldMk cId="3946453909" sldId="301"/>
            <ac:picMk id="7" creationId="{0F8162E9-631C-17CE-307F-EAF02389BF2E}"/>
          </ac:picMkLst>
        </pc:picChg>
        <pc:picChg chg="add mod">
          <ac:chgData name="Gundapuneni,Kiran Kumar" userId="1cc6b4ff-2736-482f-aedf-07a08daf7e20" providerId="ADAL" clId="{1EBBF29D-64FC-40CB-B8F4-400CB3C50EC5}" dt="2022-11-07T01:28:37.637" v="33" actId="1076"/>
          <ac:picMkLst>
            <pc:docMk/>
            <pc:sldMk cId="3946453909" sldId="301"/>
            <ac:picMk id="9" creationId="{3ED0FCB3-9B4A-2F96-7494-B253342AD2ED}"/>
          </ac:picMkLst>
        </pc:picChg>
      </pc:sldChg>
      <pc:sldChg chg="addSp modSp">
        <pc:chgData name="Gundapuneni,Kiran Kumar" userId="1cc6b4ff-2736-482f-aedf-07a08daf7e20" providerId="ADAL" clId="{1EBBF29D-64FC-40CB-B8F4-400CB3C50EC5}" dt="2022-11-07T15:02:12.217" v="1420"/>
        <pc:sldMkLst>
          <pc:docMk/>
          <pc:sldMk cId="3561606082" sldId="332"/>
        </pc:sldMkLst>
        <pc:spChg chg="add mod">
          <ac:chgData name="Gundapuneni,Kiran Kumar" userId="1cc6b4ff-2736-482f-aedf-07a08daf7e20" providerId="ADAL" clId="{1EBBF29D-64FC-40CB-B8F4-400CB3C50EC5}" dt="2022-11-07T15:02:12.217" v="1420"/>
          <ac:spMkLst>
            <pc:docMk/>
            <pc:sldMk cId="3561606082" sldId="332"/>
            <ac:spMk id="4" creationId="{543E86F7-3DB4-C5E0-10AD-303709E6FD81}"/>
          </ac:spMkLst>
        </pc:spChg>
      </pc:sldChg>
      <pc:sldChg chg="addSp modSp">
        <pc:chgData name="Gundapuneni,Kiran Kumar" userId="1cc6b4ff-2736-482f-aedf-07a08daf7e20" providerId="ADAL" clId="{1EBBF29D-64FC-40CB-B8F4-400CB3C50EC5}" dt="2022-11-07T15:02:13.821" v="1421"/>
        <pc:sldMkLst>
          <pc:docMk/>
          <pc:sldMk cId="5335891" sldId="333"/>
        </pc:sldMkLst>
        <pc:spChg chg="add mod">
          <ac:chgData name="Gundapuneni,Kiran Kumar" userId="1cc6b4ff-2736-482f-aedf-07a08daf7e20" providerId="ADAL" clId="{1EBBF29D-64FC-40CB-B8F4-400CB3C50EC5}" dt="2022-11-07T15:02:13.821" v="1421"/>
          <ac:spMkLst>
            <pc:docMk/>
            <pc:sldMk cId="5335891" sldId="333"/>
            <ac:spMk id="4" creationId="{2C92B14E-904B-89DD-CCC4-0EDDC0B21CB8}"/>
          </ac:spMkLst>
        </pc:spChg>
      </pc:sldChg>
      <pc:sldChg chg="addSp delSp modSp add del mod">
        <pc:chgData name="Gundapuneni,Kiran Kumar" userId="1cc6b4ff-2736-482f-aedf-07a08daf7e20" providerId="ADAL" clId="{1EBBF29D-64FC-40CB-B8F4-400CB3C50EC5}" dt="2022-11-07T04:13:48.671" v="443" actId="47"/>
        <pc:sldMkLst>
          <pc:docMk/>
          <pc:sldMk cId="3602003136" sldId="334"/>
        </pc:sldMkLst>
        <pc:spChg chg="del">
          <ac:chgData name="Gundapuneni,Kiran Kumar" userId="1cc6b4ff-2736-482f-aedf-07a08daf7e20" providerId="ADAL" clId="{1EBBF29D-64FC-40CB-B8F4-400CB3C50EC5}" dt="2022-11-07T01:25:45.121" v="12" actId="478"/>
          <ac:spMkLst>
            <pc:docMk/>
            <pc:sldMk cId="3602003136" sldId="334"/>
            <ac:spMk id="2" creationId="{4078500C-5099-F819-BA1F-098373D139D3}"/>
          </ac:spMkLst>
        </pc:spChg>
        <pc:spChg chg="del">
          <ac:chgData name="Gundapuneni,Kiran Kumar" userId="1cc6b4ff-2736-482f-aedf-07a08daf7e20" providerId="ADAL" clId="{1EBBF29D-64FC-40CB-B8F4-400CB3C50EC5}" dt="2022-11-07T01:25:40.837" v="11" actId="478"/>
          <ac:spMkLst>
            <pc:docMk/>
            <pc:sldMk cId="3602003136" sldId="334"/>
            <ac:spMk id="3" creationId="{C0AFBED5-D9DB-19DA-EBF3-54CACAE2290D}"/>
          </ac:spMkLst>
        </pc:spChg>
        <pc:picChg chg="add mod">
          <ac:chgData name="Gundapuneni,Kiran Kumar" userId="1cc6b4ff-2736-482f-aedf-07a08daf7e20" providerId="ADAL" clId="{1EBBF29D-64FC-40CB-B8F4-400CB3C50EC5}" dt="2022-11-07T04:11:24.984" v="341" actId="1076"/>
          <ac:picMkLst>
            <pc:docMk/>
            <pc:sldMk cId="3602003136" sldId="334"/>
            <ac:picMk id="6" creationId="{5C00378F-504D-7E40-8978-44B5BEF1245E}"/>
          </ac:picMkLst>
        </pc:picChg>
        <pc:picChg chg="del">
          <ac:chgData name="Gundapuneni,Kiran Kumar" userId="1cc6b4ff-2736-482f-aedf-07a08daf7e20" providerId="ADAL" clId="{1EBBF29D-64FC-40CB-B8F4-400CB3C50EC5}" dt="2022-11-07T01:24:57.669" v="10" actId="478"/>
          <ac:picMkLst>
            <pc:docMk/>
            <pc:sldMk cId="3602003136" sldId="334"/>
            <ac:picMk id="7" creationId="{0F8162E9-631C-17CE-307F-EAF02389BF2E}"/>
          </ac:picMkLst>
        </pc:picChg>
      </pc:sldChg>
      <pc:sldChg chg="addSp delSp modSp add del mod">
        <pc:chgData name="Gundapuneni,Kiran Kumar" userId="1cc6b4ff-2736-482f-aedf-07a08daf7e20" providerId="ADAL" clId="{1EBBF29D-64FC-40CB-B8F4-400CB3C50EC5}" dt="2022-11-07T04:15:24.742" v="521" actId="47"/>
        <pc:sldMkLst>
          <pc:docMk/>
          <pc:sldMk cId="978443771" sldId="335"/>
        </pc:sldMkLst>
        <pc:picChg chg="add mod">
          <ac:chgData name="Gundapuneni,Kiran Kumar" userId="1cc6b4ff-2736-482f-aedf-07a08daf7e20" providerId="ADAL" clId="{1EBBF29D-64FC-40CB-B8F4-400CB3C50EC5}" dt="2022-11-07T04:13:50.932" v="444" actId="1076"/>
          <ac:picMkLst>
            <pc:docMk/>
            <pc:sldMk cId="978443771" sldId="335"/>
            <ac:picMk id="3" creationId="{7B1DA33E-B087-191C-989B-AE335D296E91}"/>
          </ac:picMkLst>
        </pc:picChg>
        <pc:picChg chg="del">
          <ac:chgData name="Gundapuneni,Kiran Kumar" userId="1cc6b4ff-2736-482f-aedf-07a08daf7e20" providerId="ADAL" clId="{1EBBF29D-64FC-40CB-B8F4-400CB3C50EC5}" dt="2022-11-07T01:26:40.096" v="18" actId="478"/>
          <ac:picMkLst>
            <pc:docMk/>
            <pc:sldMk cId="978443771" sldId="335"/>
            <ac:picMk id="6" creationId="{5C00378F-504D-7E40-8978-44B5BEF1245E}"/>
          </ac:picMkLst>
        </pc:picChg>
      </pc:sldChg>
      <pc:sldChg chg="addSp delSp modSp add del mod">
        <pc:chgData name="Gundapuneni,Kiran Kumar" userId="1cc6b4ff-2736-482f-aedf-07a08daf7e20" providerId="ADAL" clId="{1EBBF29D-64FC-40CB-B8F4-400CB3C50EC5}" dt="2022-11-07T04:32:22.484" v="962" actId="47"/>
        <pc:sldMkLst>
          <pc:docMk/>
          <pc:sldMk cId="1289830856" sldId="336"/>
        </pc:sldMkLst>
        <pc:picChg chg="del">
          <ac:chgData name="Gundapuneni,Kiran Kumar" userId="1cc6b4ff-2736-482f-aedf-07a08daf7e20" providerId="ADAL" clId="{1EBBF29D-64FC-40CB-B8F4-400CB3C50EC5}" dt="2022-11-07T01:34:37.892" v="35" actId="478"/>
          <ac:picMkLst>
            <pc:docMk/>
            <pc:sldMk cId="1289830856" sldId="336"/>
            <ac:picMk id="3" creationId="{7B1DA33E-B087-191C-989B-AE335D296E91}"/>
          </ac:picMkLst>
        </pc:picChg>
        <pc:picChg chg="add del mod">
          <ac:chgData name="Gundapuneni,Kiran Kumar" userId="1cc6b4ff-2736-482f-aedf-07a08daf7e20" providerId="ADAL" clId="{1EBBF29D-64FC-40CB-B8F4-400CB3C50EC5}" dt="2022-11-07T01:37:52.568" v="46" actId="478"/>
          <ac:picMkLst>
            <pc:docMk/>
            <pc:sldMk cId="1289830856" sldId="336"/>
            <ac:picMk id="5" creationId="{78BF3579-281F-4D96-E3CA-5B0D03EBD72E}"/>
          </ac:picMkLst>
        </pc:picChg>
        <pc:picChg chg="add mod">
          <ac:chgData name="Gundapuneni,Kiran Kumar" userId="1cc6b4ff-2736-482f-aedf-07a08daf7e20" providerId="ADAL" clId="{1EBBF29D-64FC-40CB-B8F4-400CB3C50EC5}" dt="2022-11-07T01:38:44.272" v="51" actId="14100"/>
          <ac:picMkLst>
            <pc:docMk/>
            <pc:sldMk cId="1289830856" sldId="336"/>
            <ac:picMk id="7" creationId="{7524F0AF-B86E-17F8-7EDE-0E767CD11FE3}"/>
          </ac:picMkLst>
        </pc:picChg>
      </pc:sldChg>
      <pc:sldChg chg="addSp delSp modSp add del mod">
        <pc:chgData name="Gundapuneni,Kiran Kumar" userId="1cc6b4ff-2736-482f-aedf-07a08daf7e20" providerId="ADAL" clId="{1EBBF29D-64FC-40CB-B8F4-400CB3C50EC5}" dt="2022-11-07T04:43:00.885" v="1342" actId="47"/>
        <pc:sldMkLst>
          <pc:docMk/>
          <pc:sldMk cId="2498561068" sldId="337"/>
        </pc:sldMkLst>
        <pc:picChg chg="add mod">
          <ac:chgData name="Gundapuneni,Kiran Kumar" userId="1cc6b4ff-2736-482f-aedf-07a08daf7e20" providerId="ADAL" clId="{1EBBF29D-64FC-40CB-B8F4-400CB3C50EC5}" dt="2022-11-07T01:37:46.116" v="45" actId="14100"/>
          <ac:picMkLst>
            <pc:docMk/>
            <pc:sldMk cId="2498561068" sldId="337"/>
            <ac:picMk id="3" creationId="{F59ED4A2-8101-1906-E17F-3E9D9E341568}"/>
          </ac:picMkLst>
        </pc:picChg>
        <pc:picChg chg="del">
          <ac:chgData name="Gundapuneni,Kiran Kumar" userId="1cc6b4ff-2736-482f-aedf-07a08daf7e20" providerId="ADAL" clId="{1EBBF29D-64FC-40CB-B8F4-400CB3C50EC5}" dt="2022-11-07T01:37:35.178" v="41" actId="478"/>
          <ac:picMkLst>
            <pc:docMk/>
            <pc:sldMk cId="2498561068" sldId="337"/>
            <ac:picMk id="5" creationId="{78BF3579-281F-4D96-E3CA-5B0D03EBD72E}"/>
          </ac:picMkLst>
        </pc:picChg>
      </pc:sldChg>
      <pc:sldChg chg="delSp modSp add mod ord setBg delDesignElem">
        <pc:chgData name="Gundapuneni,Kiran Kumar" userId="1cc6b4ff-2736-482f-aedf-07a08daf7e20" providerId="ADAL" clId="{1EBBF29D-64FC-40CB-B8F4-400CB3C50EC5}" dt="2022-11-07T04:31:51.002" v="958" actId="20577"/>
        <pc:sldMkLst>
          <pc:docMk/>
          <pc:sldMk cId="2433925098" sldId="338"/>
        </pc:sldMkLst>
        <pc:spChg chg="mod">
          <ac:chgData name="Gundapuneni,Kiran Kumar" userId="1cc6b4ff-2736-482f-aedf-07a08daf7e20" providerId="ADAL" clId="{1EBBF29D-64FC-40CB-B8F4-400CB3C50EC5}" dt="2022-11-07T01:58:25.823" v="108" actId="14100"/>
          <ac:spMkLst>
            <pc:docMk/>
            <pc:sldMk cId="2433925098" sldId="338"/>
            <ac:spMk id="2" creationId="{C03760B3-4F50-763D-DD9C-8FEBE4ABCA1E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65" creationId="{BACC6370-2D7E-4714-9D71-7542949D7D5D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67" creationId="{256B2C21-A230-48C0-8DF1-C46611373C44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69" creationId="{3847E18C-932D-4C95-AABA-FEC7C9499AD7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71" creationId="{3150CB11-0C61-439E-910F-5787759E72A0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73" creationId="{43F8A58B-5155-44CE-A5FF-7647B47D0A7A}"/>
          </ac:spMkLst>
        </pc:spChg>
        <pc:spChg chg="del">
          <ac:chgData name="Gundapuneni,Kiran Kumar" userId="1cc6b4ff-2736-482f-aedf-07a08daf7e20" providerId="ADAL" clId="{1EBBF29D-64FC-40CB-B8F4-400CB3C50EC5}" dt="2022-11-07T01:53:18.395" v="53"/>
          <ac:spMkLst>
            <pc:docMk/>
            <pc:sldMk cId="2433925098" sldId="338"/>
            <ac:spMk id="75" creationId="{443F2ACA-E6D6-4028-82DD-F03C262D5DE6}"/>
          </ac:spMkLst>
        </pc:spChg>
        <pc:graphicFrameChg chg="mod">
          <ac:chgData name="Gundapuneni,Kiran Kumar" userId="1cc6b4ff-2736-482f-aedf-07a08daf7e20" providerId="ADAL" clId="{1EBBF29D-64FC-40CB-B8F4-400CB3C50EC5}" dt="2022-11-07T04:31:51.002" v="958" actId="20577"/>
          <ac:graphicFrameMkLst>
            <pc:docMk/>
            <pc:sldMk cId="2433925098" sldId="338"/>
            <ac:graphicFrameMk id="5" creationId="{C168F253-C8B1-34CA-5F0B-359199A11C2E}"/>
          </ac:graphicFrameMkLst>
        </pc:graphicFrameChg>
      </pc:sldChg>
      <pc:sldChg chg="addSp delSp modSp add mod ord">
        <pc:chgData name="Gundapuneni,Kiran Kumar" userId="1cc6b4ff-2736-482f-aedf-07a08daf7e20" providerId="ADAL" clId="{1EBBF29D-64FC-40CB-B8F4-400CB3C50EC5}" dt="2022-11-07T15:03:16.869" v="1426" actId="20577"/>
        <pc:sldMkLst>
          <pc:docMk/>
          <pc:sldMk cId="1908151879" sldId="339"/>
        </pc:sldMkLst>
        <pc:spChg chg="add del mod">
          <ac:chgData name="Gundapuneni,Kiran Kumar" userId="1cc6b4ff-2736-482f-aedf-07a08daf7e20" providerId="ADAL" clId="{1EBBF29D-64FC-40CB-B8F4-400CB3C50EC5}" dt="2022-11-07T03:21:37.778" v="339"/>
          <ac:spMkLst>
            <pc:docMk/>
            <pc:sldMk cId="1908151879" sldId="339"/>
            <ac:spMk id="5" creationId="{EC3DDA9F-5BF4-636F-FF18-0C9579D69E32}"/>
          </ac:spMkLst>
        </pc:spChg>
        <pc:spChg chg="del">
          <ac:chgData name="Gundapuneni,Kiran Kumar" userId="1cc6b4ff-2736-482f-aedf-07a08daf7e20" providerId="ADAL" clId="{1EBBF29D-64FC-40CB-B8F4-400CB3C50EC5}" dt="2022-11-07T03:20:09.707" v="336" actId="21"/>
          <ac:spMkLst>
            <pc:docMk/>
            <pc:sldMk cId="1908151879" sldId="339"/>
            <ac:spMk id="6" creationId="{CB262AB2-480F-3624-BE8E-83D3B5A3E5D4}"/>
          </ac:spMkLst>
        </pc:spChg>
        <pc:spChg chg="mod">
          <ac:chgData name="Gundapuneni,Kiran Kumar" userId="1cc6b4ff-2736-482f-aedf-07a08daf7e20" providerId="ADAL" clId="{1EBBF29D-64FC-40CB-B8F4-400CB3C50EC5}" dt="2022-11-07T04:12:56.939" v="418" actId="20577"/>
          <ac:spMkLst>
            <pc:docMk/>
            <pc:sldMk cId="1908151879" sldId="339"/>
            <ac:spMk id="8" creationId="{45DEAA75-439E-F331-FB38-7C6551B1F046}"/>
          </ac:spMkLst>
        </pc:spChg>
        <pc:spChg chg="add mod">
          <ac:chgData name="Gundapuneni,Kiran Kumar" userId="1cc6b4ff-2736-482f-aedf-07a08daf7e20" providerId="ADAL" clId="{1EBBF29D-64FC-40CB-B8F4-400CB3C50EC5}" dt="2022-11-07T15:03:16.869" v="1426" actId="20577"/>
          <ac:spMkLst>
            <pc:docMk/>
            <pc:sldMk cId="1908151879" sldId="339"/>
            <ac:spMk id="9" creationId="{A4E2D671-1A15-1E1B-37D1-96C65E352BC3}"/>
          </ac:spMkLst>
        </pc:spChg>
        <pc:picChg chg="add mod">
          <ac:chgData name="Gundapuneni,Kiran Kumar" userId="1cc6b4ff-2736-482f-aedf-07a08daf7e20" providerId="ADAL" clId="{1EBBF29D-64FC-40CB-B8F4-400CB3C50EC5}" dt="2022-11-07T03:20:04.673" v="335" actId="1076"/>
          <ac:picMkLst>
            <pc:docMk/>
            <pc:sldMk cId="1908151879" sldId="339"/>
            <ac:picMk id="4" creationId="{2F47A59E-E771-128F-202F-5E937AD8EBB2}"/>
          </ac:picMkLst>
        </pc:picChg>
      </pc:sldChg>
      <pc:sldChg chg="addSp modSp">
        <pc:chgData name="Gundapuneni,Kiran Kumar" userId="1cc6b4ff-2736-482f-aedf-07a08daf7e20" providerId="ADAL" clId="{1EBBF29D-64FC-40CB-B8F4-400CB3C50EC5}" dt="2022-11-07T15:01:54.147" v="1415"/>
        <pc:sldMkLst>
          <pc:docMk/>
          <pc:sldMk cId="412600248" sldId="341"/>
        </pc:sldMkLst>
        <pc:spChg chg="add mod">
          <ac:chgData name="Gundapuneni,Kiran Kumar" userId="1cc6b4ff-2736-482f-aedf-07a08daf7e20" providerId="ADAL" clId="{1EBBF29D-64FC-40CB-B8F4-400CB3C50EC5}" dt="2022-11-07T15:01:54.147" v="1415"/>
          <ac:spMkLst>
            <pc:docMk/>
            <pc:sldMk cId="412600248" sldId="341"/>
            <ac:spMk id="5" creationId="{1E45A548-1435-660B-CC7E-EE051875AB59}"/>
          </ac:spMkLst>
        </pc:spChg>
      </pc:sldChg>
      <pc:sldChg chg="addSp modSp">
        <pc:chgData name="Gundapuneni,Kiran Kumar" userId="1cc6b4ff-2736-482f-aedf-07a08daf7e20" providerId="ADAL" clId="{1EBBF29D-64FC-40CB-B8F4-400CB3C50EC5}" dt="2022-11-07T15:02:02.844" v="1417"/>
        <pc:sldMkLst>
          <pc:docMk/>
          <pc:sldMk cId="1197582684" sldId="343"/>
        </pc:sldMkLst>
        <pc:spChg chg="add mod">
          <ac:chgData name="Gundapuneni,Kiran Kumar" userId="1cc6b4ff-2736-482f-aedf-07a08daf7e20" providerId="ADAL" clId="{1EBBF29D-64FC-40CB-B8F4-400CB3C50EC5}" dt="2022-11-07T15:02:02.844" v="1417"/>
          <ac:spMkLst>
            <pc:docMk/>
            <pc:sldMk cId="1197582684" sldId="343"/>
            <ac:spMk id="3" creationId="{F8F9E7A2-E491-88D2-D350-488B2022EDE7}"/>
          </ac:spMkLst>
        </pc:spChg>
      </pc:sldChg>
      <pc:sldChg chg="addSp modSp">
        <pc:chgData name="Gundapuneni,Kiran Kumar" userId="1cc6b4ff-2736-482f-aedf-07a08daf7e20" providerId="ADAL" clId="{1EBBF29D-64FC-40CB-B8F4-400CB3C50EC5}" dt="2022-11-07T15:02:00.365" v="1416"/>
        <pc:sldMkLst>
          <pc:docMk/>
          <pc:sldMk cId="838673693" sldId="344"/>
        </pc:sldMkLst>
        <pc:spChg chg="add mod">
          <ac:chgData name="Gundapuneni,Kiran Kumar" userId="1cc6b4ff-2736-482f-aedf-07a08daf7e20" providerId="ADAL" clId="{1EBBF29D-64FC-40CB-B8F4-400CB3C50EC5}" dt="2022-11-07T15:02:00.365" v="1416"/>
          <ac:spMkLst>
            <pc:docMk/>
            <pc:sldMk cId="838673693" sldId="344"/>
            <ac:spMk id="3" creationId="{B73247D1-6FA4-0F2C-37B2-7DA7AB38BA33}"/>
          </ac:spMkLst>
        </pc:spChg>
      </pc:sldChg>
      <pc:sldChg chg="addSp modSp">
        <pc:chgData name="Gundapuneni,Kiran Kumar" userId="1cc6b4ff-2736-482f-aedf-07a08daf7e20" providerId="ADAL" clId="{1EBBF29D-64FC-40CB-B8F4-400CB3C50EC5}" dt="2022-11-07T15:02:08.355" v="1418"/>
        <pc:sldMkLst>
          <pc:docMk/>
          <pc:sldMk cId="2024179805" sldId="346"/>
        </pc:sldMkLst>
        <pc:spChg chg="add mod">
          <ac:chgData name="Gundapuneni,Kiran Kumar" userId="1cc6b4ff-2736-482f-aedf-07a08daf7e20" providerId="ADAL" clId="{1EBBF29D-64FC-40CB-B8F4-400CB3C50EC5}" dt="2022-11-07T15:02:08.355" v="1418"/>
          <ac:spMkLst>
            <pc:docMk/>
            <pc:sldMk cId="2024179805" sldId="346"/>
            <ac:spMk id="3" creationId="{899AA3E5-9E2C-B391-2BCC-34FD2C404749}"/>
          </ac:spMkLst>
        </pc:spChg>
      </pc:sldChg>
      <pc:sldChg chg="addSp modSp">
        <pc:chgData name="Gundapuneni,Kiran Kumar" userId="1cc6b4ff-2736-482f-aedf-07a08daf7e20" providerId="ADAL" clId="{1EBBF29D-64FC-40CB-B8F4-400CB3C50EC5}" dt="2022-11-07T15:02:10.511" v="1419"/>
        <pc:sldMkLst>
          <pc:docMk/>
          <pc:sldMk cId="4173932163" sldId="347"/>
        </pc:sldMkLst>
        <pc:spChg chg="add mod">
          <ac:chgData name="Gundapuneni,Kiran Kumar" userId="1cc6b4ff-2736-482f-aedf-07a08daf7e20" providerId="ADAL" clId="{1EBBF29D-64FC-40CB-B8F4-400CB3C50EC5}" dt="2022-11-07T15:02:10.511" v="1419"/>
          <ac:spMkLst>
            <pc:docMk/>
            <pc:sldMk cId="4173932163" sldId="347"/>
            <ac:spMk id="4" creationId="{CC7BD91E-4600-1ECF-11FB-390B991C0AC6}"/>
          </ac:spMkLst>
        </pc:spChg>
      </pc:sldChg>
      <pc:sldChg chg="addSp delSp modSp add mod">
        <pc:chgData name="Gundapuneni,Kiran Kumar" userId="1cc6b4ff-2736-482f-aedf-07a08daf7e20" providerId="ADAL" clId="{1EBBF29D-64FC-40CB-B8F4-400CB3C50EC5}" dt="2022-11-07T15:03:24.044" v="1428" actId="20577"/>
        <pc:sldMkLst>
          <pc:docMk/>
          <pc:sldMk cId="4119313300" sldId="349"/>
        </pc:sldMkLst>
        <pc:spChg chg="mod">
          <ac:chgData name="Gundapuneni,Kiran Kumar" userId="1cc6b4ff-2736-482f-aedf-07a08daf7e20" providerId="ADAL" clId="{1EBBF29D-64FC-40CB-B8F4-400CB3C50EC5}" dt="2022-11-07T04:57:30.272" v="1375" actId="14100"/>
          <ac:spMkLst>
            <pc:docMk/>
            <pc:sldMk cId="4119313300" sldId="349"/>
            <ac:spMk id="5" creationId="{6905EFA6-52BC-11AA-922F-B0344CB2B638}"/>
          </ac:spMkLst>
        </pc:spChg>
        <pc:spChg chg="add mod">
          <ac:chgData name="Gundapuneni,Kiran Kumar" userId="1cc6b4ff-2736-482f-aedf-07a08daf7e20" providerId="ADAL" clId="{1EBBF29D-64FC-40CB-B8F4-400CB3C50EC5}" dt="2022-11-07T15:03:24.044" v="1428" actId="20577"/>
          <ac:spMkLst>
            <pc:docMk/>
            <pc:sldMk cId="4119313300" sldId="349"/>
            <ac:spMk id="6" creationId="{408E434F-BD2F-0F0D-440C-8CD8DC271803}"/>
          </ac:spMkLst>
        </pc:spChg>
        <pc:spChg chg="mod">
          <ac:chgData name="Gundapuneni,Kiran Kumar" userId="1cc6b4ff-2736-482f-aedf-07a08daf7e20" providerId="ADAL" clId="{1EBBF29D-64FC-40CB-B8F4-400CB3C50EC5}" dt="2022-11-07T04:13:27.924" v="439" actId="20577"/>
          <ac:spMkLst>
            <pc:docMk/>
            <pc:sldMk cId="4119313300" sldId="349"/>
            <ac:spMk id="7" creationId="{1A85598A-FE14-9A5B-7380-7B4D829F422E}"/>
          </ac:spMkLst>
        </pc:spChg>
        <pc:picChg chg="add mod">
          <ac:chgData name="Gundapuneni,Kiran Kumar" userId="1cc6b4ff-2736-482f-aedf-07a08daf7e20" providerId="ADAL" clId="{1EBBF29D-64FC-40CB-B8F4-400CB3C50EC5}" dt="2022-11-07T04:57:49.408" v="1376" actId="1076"/>
          <ac:picMkLst>
            <pc:docMk/>
            <pc:sldMk cId="4119313300" sldId="349"/>
            <ac:picMk id="3" creationId="{593B085E-116E-82B9-48E6-CFA0D6DBBB59}"/>
          </ac:picMkLst>
        </pc:picChg>
        <pc:picChg chg="del">
          <ac:chgData name="Gundapuneni,Kiran Kumar" userId="1cc6b4ff-2736-482f-aedf-07a08daf7e20" providerId="ADAL" clId="{1EBBF29D-64FC-40CB-B8F4-400CB3C50EC5}" dt="2022-11-07T04:11:48.244" v="344" actId="21"/>
          <ac:picMkLst>
            <pc:docMk/>
            <pc:sldMk cId="4119313300" sldId="349"/>
            <ac:picMk id="4" creationId="{2F47A59E-E771-128F-202F-5E937AD8EBB2}"/>
          </ac:picMkLst>
        </pc:picChg>
      </pc:sldChg>
      <pc:sldChg chg="addSp delSp modSp add mod">
        <pc:chgData name="Gundapuneni,Kiran Kumar" userId="1cc6b4ff-2736-482f-aedf-07a08daf7e20" providerId="ADAL" clId="{1EBBF29D-64FC-40CB-B8F4-400CB3C50EC5}" dt="2022-11-07T15:03:30.398" v="1430" actId="20577"/>
        <pc:sldMkLst>
          <pc:docMk/>
          <pc:sldMk cId="985116272" sldId="350"/>
        </pc:sldMkLst>
        <pc:spChg chg="mod">
          <ac:chgData name="Gundapuneni,Kiran Kumar" userId="1cc6b4ff-2736-482f-aedf-07a08daf7e20" providerId="ADAL" clId="{1EBBF29D-64FC-40CB-B8F4-400CB3C50EC5}" dt="2022-11-07T04:58:11.734" v="1378" actId="14100"/>
          <ac:spMkLst>
            <pc:docMk/>
            <pc:sldMk cId="985116272" sldId="350"/>
            <ac:spMk id="5" creationId="{119687EE-E6A0-CC92-A7FF-1ED05D4CE894}"/>
          </ac:spMkLst>
        </pc:spChg>
        <pc:spChg chg="add mod">
          <ac:chgData name="Gundapuneni,Kiran Kumar" userId="1cc6b4ff-2736-482f-aedf-07a08daf7e20" providerId="ADAL" clId="{1EBBF29D-64FC-40CB-B8F4-400CB3C50EC5}" dt="2022-11-07T15:03:30.398" v="1430" actId="20577"/>
          <ac:spMkLst>
            <pc:docMk/>
            <pc:sldMk cId="985116272" sldId="350"/>
            <ac:spMk id="6" creationId="{36058DDF-D7C8-B6DB-CFBD-424F2112788B}"/>
          </ac:spMkLst>
        </pc:spChg>
        <pc:spChg chg="mod">
          <ac:chgData name="Gundapuneni,Kiran Kumar" userId="1cc6b4ff-2736-482f-aedf-07a08daf7e20" providerId="ADAL" clId="{1EBBF29D-64FC-40CB-B8F4-400CB3C50EC5}" dt="2022-11-07T04:14:40.823" v="496" actId="20577"/>
          <ac:spMkLst>
            <pc:docMk/>
            <pc:sldMk cId="985116272" sldId="350"/>
            <ac:spMk id="7" creationId="{1A85598A-FE14-9A5B-7380-7B4D829F422E}"/>
          </ac:spMkLst>
        </pc:spChg>
        <pc:spChg chg="mod">
          <ac:chgData name="Gundapuneni,Kiran Kumar" userId="1cc6b4ff-2736-482f-aedf-07a08daf7e20" providerId="ADAL" clId="{1EBBF29D-64FC-40CB-B8F4-400CB3C50EC5}" dt="2022-11-07T04:14:55.601" v="519" actId="20577"/>
          <ac:spMkLst>
            <pc:docMk/>
            <pc:sldMk cId="985116272" sldId="350"/>
            <ac:spMk id="8" creationId="{45DEAA75-439E-F331-FB38-7C6551B1F046}"/>
          </ac:spMkLst>
        </pc:spChg>
        <pc:picChg chg="del">
          <ac:chgData name="Gundapuneni,Kiran Kumar" userId="1cc6b4ff-2736-482f-aedf-07a08daf7e20" providerId="ADAL" clId="{1EBBF29D-64FC-40CB-B8F4-400CB3C50EC5}" dt="2022-11-07T04:13:36.287" v="441" actId="478"/>
          <ac:picMkLst>
            <pc:docMk/>
            <pc:sldMk cId="985116272" sldId="350"/>
            <ac:picMk id="3" creationId="{593B085E-116E-82B9-48E6-CFA0D6DBBB59}"/>
          </ac:picMkLst>
        </pc:picChg>
        <pc:picChg chg="add mod">
          <ac:chgData name="Gundapuneni,Kiran Kumar" userId="1cc6b4ff-2736-482f-aedf-07a08daf7e20" providerId="ADAL" clId="{1EBBF29D-64FC-40CB-B8F4-400CB3C50EC5}" dt="2022-11-07T04:58:14.456" v="1379" actId="1076"/>
          <ac:picMkLst>
            <pc:docMk/>
            <pc:sldMk cId="985116272" sldId="350"/>
            <ac:picMk id="4" creationId="{CCAAE5EF-15EF-93BD-F158-0F519B479999}"/>
          </ac:picMkLst>
        </pc:picChg>
      </pc:sldChg>
      <pc:sldChg chg="addSp delSp modSp add mod">
        <pc:chgData name="Gundapuneni,Kiran Kumar" userId="1cc6b4ff-2736-482f-aedf-07a08daf7e20" providerId="ADAL" clId="{1EBBF29D-64FC-40CB-B8F4-400CB3C50EC5}" dt="2022-11-07T15:03:36.741" v="1431" actId="20577"/>
        <pc:sldMkLst>
          <pc:docMk/>
          <pc:sldMk cId="2626218729" sldId="351"/>
        </pc:sldMkLst>
        <pc:spChg chg="mod">
          <ac:chgData name="Gundapuneni,Kiran Kumar" userId="1cc6b4ff-2736-482f-aedf-07a08daf7e20" providerId="ADAL" clId="{1EBBF29D-64FC-40CB-B8F4-400CB3C50EC5}" dt="2022-11-07T04:58:24.547" v="1381" actId="14100"/>
          <ac:spMkLst>
            <pc:docMk/>
            <pc:sldMk cId="2626218729" sldId="351"/>
            <ac:spMk id="5" creationId="{6FB04DDE-4C6B-6F26-267A-9B56EA51E0EB}"/>
          </ac:spMkLst>
        </pc:spChg>
        <pc:spChg chg="add mod">
          <ac:chgData name="Gundapuneni,Kiran Kumar" userId="1cc6b4ff-2736-482f-aedf-07a08daf7e20" providerId="ADAL" clId="{1EBBF29D-64FC-40CB-B8F4-400CB3C50EC5}" dt="2022-11-07T15:03:36.741" v="1431" actId="20577"/>
          <ac:spMkLst>
            <pc:docMk/>
            <pc:sldMk cId="2626218729" sldId="351"/>
            <ac:spMk id="6" creationId="{05666513-EF43-DDA1-1CF7-1EA78A7A46F9}"/>
          </ac:spMkLst>
        </pc:spChg>
        <pc:spChg chg="mod">
          <ac:chgData name="Gundapuneni,Kiran Kumar" userId="1cc6b4ff-2736-482f-aedf-07a08daf7e20" providerId="ADAL" clId="{1EBBF29D-64FC-40CB-B8F4-400CB3C50EC5}" dt="2022-11-07T04:17:15.606" v="629" actId="14100"/>
          <ac:spMkLst>
            <pc:docMk/>
            <pc:sldMk cId="2626218729" sldId="351"/>
            <ac:spMk id="7" creationId="{1A85598A-FE14-9A5B-7380-7B4D829F422E}"/>
          </ac:spMkLst>
        </pc:spChg>
        <pc:spChg chg="mod">
          <ac:chgData name="Gundapuneni,Kiran Kumar" userId="1cc6b4ff-2736-482f-aedf-07a08daf7e20" providerId="ADAL" clId="{1EBBF29D-64FC-40CB-B8F4-400CB3C50EC5}" dt="2022-11-07T04:16:44.014" v="579" actId="20577"/>
          <ac:spMkLst>
            <pc:docMk/>
            <pc:sldMk cId="2626218729" sldId="351"/>
            <ac:spMk id="8" creationId="{45DEAA75-439E-F331-FB38-7C6551B1F046}"/>
          </ac:spMkLst>
        </pc:spChg>
        <pc:picChg chg="add mod">
          <ac:chgData name="Gundapuneni,Kiran Kumar" userId="1cc6b4ff-2736-482f-aedf-07a08daf7e20" providerId="ADAL" clId="{1EBBF29D-64FC-40CB-B8F4-400CB3C50EC5}" dt="2022-11-07T04:58:27.247" v="1382" actId="1076"/>
          <ac:picMkLst>
            <pc:docMk/>
            <pc:sldMk cId="2626218729" sldId="351"/>
            <ac:picMk id="3" creationId="{F45BA93B-5F21-83E0-8B8C-E2512D0C5F47}"/>
          </ac:picMkLst>
        </pc:picChg>
        <pc:picChg chg="del">
          <ac:chgData name="Gundapuneni,Kiran Kumar" userId="1cc6b4ff-2736-482f-aedf-07a08daf7e20" providerId="ADAL" clId="{1EBBF29D-64FC-40CB-B8F4-400CB3C50EC5}" dt="2022-11-07T04:16:12.308" v="522" actId="478"/>
          <ac:picMkLst>
            <pc:docMk/>
            <pc:sldMk cId="2626218729" sldId="351"/>
            <ac:picMk id="4" creationId="{CCAAE5EF-15EF-93BD-F158-0F519B479999}"/>
          </ac:picMkLst>
        </pc:picChg>
      </pc:sldChg>
      <pc:sldChg chg="addSp delSp modSp add mod">
        <pc:chgData name="Gundapuneni,Kiran Kumar" userId="1cc6b4ff-2736-482f-aedf-07a08daf7e20" providerId="ADAL" clId="{1EBBF29D-64FC-40CB-B8F4-400CB3C50EC5}" dt="2022-11-07T15:03:42.732" v="1433" actId="20577"/>
        <pc:sldMkLst>
          <pc:docMk/>
          <pc:sldMk cId="1904739882" sldId="352"/>
        </pc:sldMkLst>
        <pc:spChg chg="mod">
          <ac:chgData name="Gundapuneni,Kiran Kumar" userId="1cc6b4ff-2736-482f-aedf-07a08daf7e20" providerId="ADAL" clId="{1EBBF29D-64FC-40CB-B8F4-400CB3C50EC5}" dt="2022-11-07T04:59:06.231" v="1390" actId="14100"/>
          <ac:spMkLst>
            <pc:docMk/>
            <pc:sldMk cId="1904739882" sldId="352"/>
            <ac:spMk id="4" creationId="{C030E851-2324-49AB-4E7E-5DF353313D53}"/>
          </ac:spMkLst>
        </pc:spChg>
        <pc:spChg chg="add mod">
          <ac:chgData name="Gundapuneni,Kiran Kumar" userId="1cc6b4ff-2736-482f-aedf-07a08daf7e20" providerId="ADAL" clId="{1EBBF29D-64FC-40CB-B8F4-400CB3C50EC5}" dt="2022-11-07T15:03:42.732" v="1433" actId="20577"/>
          <ac:spMkLst>
            <pc:docMk/>
            <pc:sldMk cId="1904739882" sldId="352"/>
            <ac:spMk id="6" creationId="{8BABA8D5-FE5E-C512-5F63-B489D41B0924}"/>
          </ac:spMkLst>
        </pc:spChg>
        <pc:spChg chg="mod">
          <ac:chgData name="Gundapuneni,Kiran Kumar" userId="1cc6b4ff-2736-482f-aedf-07a08daf7e20" providerId="ADAL" clId="{1EBBF29D-64FC-40CB-B8F4-400CB3C50EC5}" dt="2022-11-07T04:21:15.873" v="674" actId="20577"/>
          <ac:spMkLst>
            <pc:docMk/>
            <pc:sldMk cId="1904739882" sldId="352"/>
            <ac:spMk id="7" creationId="{1A85598A-FE14-9A5B-7380-7B4D829F422E}"/>
          </ac:spMkLst>
        </pc:spChg>
        <pc:spChg chg="mod">
          <ac:chgData name="Gundapuneni,Kiran Kumar" userId="1cc6b4ff-2736-482f-aedf-07a08daf7e20" providerId="ADAL" clId="{1EBBF29D-64FC-40CB-B8F4-400CB3C50EC5}" dt="2022-11-07T04:21:31.645" v="723" actId="20577"/>
          <ac:spMkLst>
            <pc:docMk/>
            <pc:sldMk cId="1904739882" sldId="352"/>
            <ac:spMk id="8" creationId="{45DEAA75-439E-F331-FB38-7C6551B1F046}"/>
          </ac:spMkLst>
        </pc:spChg>
        <pc:spChg chg="del mod">
          <ac:chgData name="Gundapuneni,Kiran Kumar" userId="1cc6b4ff-2736-482f-aedf-07a08daf7e20" providerId="ADAL" clId="{1EBBF29D-64FC-40CB-B8F4-400CB3C50EC5}" dt="2022-11-07T04:58:39.272" v="1385"/>
          <ac:spMkLst>
            <pc:docMk/>
            <pc:sldMk cId="1904739882" sldId="352"/>
            <ac:spMk id="9" creationId="{C786B13C-B856-75A3-7230-97986992D156}"/>
          </ac:spMkLst>
        </pc:spChg>
        <pc:picChg chg="del">
          <ac:chgData name="Gundapuneni,Kiran Kumar" userId="1cc6b4ff-2736-482f-aedf-07a08daf7e20" providerId="ADAL" clId="{1EBBF29D-64FC-40CB-B8F4-400CB3C50EC5}" dt="2022-11-07T04:18:21.421" v="631" actId="478"/>
          <ac:picMkLst>
            <pc:docMk/>
            <pc:sldMk cId="1904739882" sldId="352"/>
            <ac:picMk id="3" creationId="{F45BA93B-5F21-83E0-8B8C-E2512D0C5F47}"/>
          </ac:picMkLst>
        </pc:picChg>
        <pc:picChg chg="add del mod">
          <ac:chgData name="Gundapuneni,Kiran Kumar" userId="1cc6b4ff-2736-482f-aedf-07a08daf7e20" providerId="ADAL" clId="{1EBBF29D-64FC-40CB-B8F4-400CB3C50EC5}" dt="2022-11-07T04:20:29.213" v="641" actId="478"/>
          <ac:picMkLst>
            <pc:docMk/>
            <pc:sldMk cId="1904739882" sldId="352"/>
            <ac:picMk id="4" creationId="{50F070C6-C2F4-B14C-025F-FA3AFA7EB935}"/>
          </ac:picMkLst>
        </pc:picChg>
        <pc:picChg chg="add mod">
          <ac:chgData name="Gundapuneni,Kiran Kumar" userId="1cc6b4ff-2736-482f-aedf-07a08daf7e20" providerId="ADAL" clId="{1EBBF29D-64FC-40CB-B8F4-400CB3C50EC5}" dt="2022-11-07T04:59:14.849" v="1391" actId="1076"/>
          <ac:picMkLst>
            <pc:docMk/>
            <pc:sldMk cId="1904739882" sldId="352"/>
            <ac:picMk id="5" creationId="{39E214E9-BBA1-40DA-9392-14F7AA9A3C4C}"/>
          </ac:picMkLst>
        </pc:picChg>
      </pc:sldChg>
      <pc:sldChg chg="modSp add mod ord">
        <pc:chgData name="Gundapuneni,Kiran Kumar" userId="1cc6b4ff-2736-482f-aedf-07a08daf7e20" providerId="ADAL" clId="{1EBBF29D-64FC-40CB-B8F4-400CB3C50EC5}" dt="2022-11-07T04:33:56.135" v="1341" actId="20577"/>
        <pc:sldMkLst>
          <pc:docMk/>
          <pc:sldMk cId="1639446917" sldId="353"/>
        </pc:sldMkLst>
        <pc:spChg chg="mod">
          <ac:chgData name="Gundapuneni,Kiran Kumar" userId="1cc6b4ff-2736-482f-aedf-07a08daf7e20" providerId="ADAL" clId="{1EBBF29D-64FC-40CB-B8F4-400CB3C50EC5}" dt="2022-11-07T04:32:38.087" v="1005" actId="20577"/>
          <ac:spMkLst>
            <pc:docMk/>
            <pc:sldMk cId="1639446917" sldId="353"/>
            <ac:spMk id="2" creationId="{C03760B3-4F50-763D-DD9C-8FEBE4ABCA1E}"/>
          </ac:spMkLst>
        </pc:spChg>
        <pc:graphicFrameChg chg="mod">
          <ac:chgData name="Gundapuneni,Kiran Kumar" userId="1cc6b4ff-2736-482f-aedf-07a08daf7e20" providerId="ADAL" clId="{1EBBF29D-64FC-40CB-B8F4-400CB3C50EC5}" dt="2022-11-07T04:33:56.135" v="1341" actId="20577"/>
          <ac:graphicFrameMkLst>
            <pc:docMk/>
            <pc:sldMk cId="1639446917" sldId="353"/>
            <ac:graphicFrameMk id="5" creationId="{C168F253-C8B1-34CA-5F0B-359199A11C2E}"/>
          </ac:graphicFrameMkLst>
        </pc:graphicFrameChg>
      </pc:sldChg>
      <pc:sldChg chg="addSp delSp modSp mod">
        <pc:chgData name="Gundapuneni,Kiran Kumar" userId="1cc6b4ff-2736-482f-aedf-07a08daf7e20" providerId="ADAL" clId="{1EBBF29D-64FC-40CB-B8F4-400CB3C50EC5}" dt="2022-11-07T15:01:04.525" v="1398" actId="14100"/>
        <pc:sldMkLst>
          <pc:docMk/>
          <pc:sldMk cId="2058377685" sldId="354"/>
        </pc:sldMkLst>
        <pc:spChg chg="add mod">
          <ac:chgData name="Gundapuneni,Kiran Kumar" userId="1cc6b4ff-2736-482f-aedf-07a08daf7e20" providerId="ADAL" clId="{1EBBF29D-64FC-40CB-B8F4-400CB3C50EC5}" dt="2022-11-07T15:01:04.525" v="1398" actId="14100"/>
          <ac:spMkLst>
            <pc:docMk/>
            <pc:sldMk cId="2058377685" sldId="354"/>
            <ac:spMk id="4" creationId="{00E844F4-2297-0DA6-2BC5-3911B79BA099}"/>
          </ac:spMkLst>
        </pc:spChg>
        <pc:spChg chg="add del mod">
          <ac:chgData name="Gundapuneni,Kiran Kumar" userId="1cc6b4ff-2736-482f-aedf-07a08daf7e20" providerId="ADAL" clId="{1EBBF29D-64FC-40CB-B8F4-400CB3C50EC5}" dt="2022-11-07T04:57:12.657" v="1373" actId="14100"/>
          <ac:spMkLst>
            <pc:docMk/>
            <pc:sldMk cId="2058377685" sldId="354"/>
            <ac:spMk id="5" creationId="{CCF5330F-4DE6-1BE3-0A0A-94D0B5A770F3}"/>
          </ac:spMkLst>
        </pc:spChg>
      </pc:sldChg>
      <pc:sldChg chg="addSp delSp modSp mod">
        <pc:chgData name="Gundapuneni,Kiran Kumar" userId="1cc6b4ff-2736-482f-aedf-07a08daf7e20" providerId="ADAL" clId="{1EBBF29D-64FC-40CB-B8F4-400CB3C50EC5}" dt="2022-11-07T15:03:58.714" v="1438" actId="20577"/>
        <pc:sldMkLst>
          <pc:docMk/>
          <pc:sldMk cId="3407268717" sldId="355"/>
        </pc:sldMkLst>
        <pc:spChg chg="add mod">
          <ac:chgData name="Gundapuneni,Kiran Kumar" userId="1cc6b4ff-2736-482f-aedf-07a08daf7e20" providerId="ADAL" clId="{1EBBF29D-64FC-40CB-B8F4-400CB3C50EC5}" dt="2022-11-07T05:00:02.522" v="1392" actId="767"/>
          <ac:spMkLst>
            <pc:docMk/>
            <pc:sldMk cId="3407268717" sldId="355"/>
            <ac:spMk id="4" creationId="{813940CB-795A-10C3-2394-DA71D1A6CECD}"/>
          </ac:spMkLst>
        </pc:spChg>
        <pc:spChg chg="del">
          <ac:chgData name="Gundapuneni,Kiran Kumar" userId="1cc6b4ff-2736-482f-aedf-07a08daf7e20" providerId="ADAL" clId="{1EBBF29D-64FC-40CB-B8F4-400CB3C50EC5}" dt="2022-11-07T05:00:06.003" v="1394"/>
          <ac:spMkLst>
            <pc:docMk/>
            <pc:sldMk cId="3407268717" sldId="355"/>
            <ac:spMk id="5" creationId="{813940CB-795A-10C3-2394-DA71D1A6CECD}"/>
          </ac:spMkLst>
        </pc:spChg>
        <pc:spChg chg="add mod">
          <ac:chgData name="Gundapuneni,Kiran Kumar" userId="1cc6b4ff-2736-482f-aedf-07a08daf7e20" providerId="ADAL" clId="{1EBBF29D-64FC-40CB-B8F4-400CB3C50EC5}" dt="2022-11-07T05:00:20.453" v="1395"/>
          <ac:spMkLst>
            <pc:docMk/>
            <pc:sldMk cId="3407268717" sldId="355"/>
            <ac:spMk id="6" creationId="{1F684F92-A740-7A56-3389-5C76DF66E703}"/>
          </ac:spMkLst>
        </pc:spChg>
        <pc:spChg chg="add mod">
          <ac:chgData name="Gundapuneni,Kiran Kumar" userId="1cc6b4ff-2736-482f-aedf-07a08daf7e20" providerId="ADAL" clId="{1EBBF29D-64FC-40CB-B8F4-400CB3C50EC5}" dt="2022-11-07T15:03:58.714" v="1438" actId="20577"/>
          <ac:spMkLst>
            <pc:docMk/>
            <pc:sldMk cId="3407268717" sldId="355"/>
            <ac:spMk id="7" creationId="{C9257186-5D35-7E35-6AE2-51A732ABE39A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4:20.931" v="1445" actId="20577"/>
        <pc:sldMkLst>
          <pc:docMk/>
          <pc:sldMk cId="1277687335" sldId="359"/>
        </pc:sldMkLst>
        <pc:spChg chg="add mod">
          <ac:chgData name="Gundapuneni,Kiran Kumar" userId="1cc6b4ff-2736-482f-aedf-07a08daf7e20" providerId="ADAL" clId="{1EBBF29D-64FC-40CB-B8F4-400CB3C50EC5}" dt="2022-11-07T15:04:20.931" v="1445" actId="20577"/>
          <ac:spMkLst>
            <pc:docMk/>
            <pc:sldMk cId="1277687335" sldId="359"/>
            <ac:spMk id="4" creationId="{038D7291-C6C9-8F86-9BB4-A9A26B53D49E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4:33.543" v="1449" actId="20577"/>
        <pc:sldMkLst>
          <pc:docMk/>
          <pc:sldMk cId="3954239249" sldId="360"/>
        </pc:sldMkLst>
        <pc:spChg chg="add mod">
          <ac:chgData name="Gundapuneni,Kiran Kumar" userId="1cc6b4ff-2736-482f-aedf-07a08daf7e20" providerId="ADAL" clId="{1EBBF29D-64FC-40CB-B8F4-400CB3C50EC5}" dt="2022-11-07T15:04:33.543" v="1449" actId="20577"/>
          <ac:spMkLst>
            <pc:docMk/>
            <pc:sldMk cId="3954239249" sldId="360"/>
            <ac:spMk id="4" creationId="{ED2EB1C8-8011-9071-96D0-AC694D1E3B04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5:07.529" v="1453" actId="20577"/>
        <pc:sldMkLst>
          <pc:docMk/>
          <pc:sldMk cId="3372295065" sldId="361"/>
        </pc:sldMkLst>
        <pc:spChg chg="add mod">
          <ac:chgData name="Gundapuneni,Kiran Kumar" userId="1cc6b4ff-2736-482f-aedf-07a08daf7e20" providerId="ADAL" clId="{1EBBF29D-64FC-40CB-B8F4-400CB3C50EC5}" dt="2022-11-07T15:05:07.529" v="1453" actId="20577"/>
          <ac:spMkLst>
            <pc:docMk/>
            <pc:sldMk cId="3372295065" sldId="361"/>
            <ac:spMk id="4" creationId="{219665F1-D669-7C13-E3A7-BC36A5C98D42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5:26.377" v="1462" actId="20577"/>
        <pc:sldMkLst>
          <pc:docMk/>
          <pc:sldMk cId="3268770344" sldId="362"/>
        </pc:sldMkLst>
        <pc:spChg chg="add mod">
          <ac:chgData name="Gundapuneni,Kiran Kumar" userId="1cc6b4ff-2736-482f-aedf-07a08daf7e20" providerId="ADAL" clId="{1EBBF29D-64FC-40CB-B8F4-400CB3C50EC5}" dt="2022-11-07T15:05:26.377" v="1462" actId="20577"/>
          <ac:spMkLst>
            <pc:docMk/>
            <pc:sldMk cId="3268770344" sldId="362"/>
            <ac:spMk id="5" creationId="{7EA1502A-E742-714E-87C3-856DCB02A774}"/>
          </ac:spMkLst>
        </pc:spChg>
      </pc:sldChg>
      <pc:sldChg chg="addSp delSp modSp mod">
        <pc:chgData name="Gundapuneni,Kiran Kumar" userId="1cc6b4ff-2736-482f-aedf-07a08daf7e20" providerId="ADAL" clId="{1EBBF29D-64FC-40CB-B8F4-400CB3C50EC5}" dt="2022-11-07T15:05:59.108" v="1468" actId="20577"/>
        <pc:sldMkLst>
          <pc:docMk/>
          <pc:sldMk cId="1688230864" sldId="363"/>
        </pc:sldMkLst>
        <pc:spChg chg="add mod">
          <ac:chgData name="Gundapuneni,Kiran Kumar" userId="1cc6b4ff-2736-482f-aedf-07a08daf7e20" providerId="ADAL" clId="{1EBBF29D-64FC-40CB-B8F4-400CB3C50EC5}" dt="2022-11-07T15:05:59.108" v="1468" actId="20577"/>
          <ac:spMkLst>
            <pc:docMk/>
            <pc:sldMk cId="1688230864" sldId="363"/>
            <ac:spMk id="4" creationId="{7FFCE9C0-7ADB-310A-D484-F41E3681A0C0}"/>
          </ac:spMkLst>
        </pc:spChg>
        <pc:spChg chg="add del mod">
          <ac:chgData name="Gundapuneni,Kiran Kumar" userId="1cc6b4ff-2736-482f-aedf-07a08daf7e20" providerId="ADAL" clId="{1EBBF29D-64FC-40CB-B8F4-400CB3C50EC5}" dt="2022-11-07T15:05:52.666" v="1464" actId="21"/>
          <ac:spMkLst>
            <pc:docMk/>
            <pc:sldMk cId="1688230864" sldId="363"/>
            <ac:spMk id="5" creationId="{6E9F6FDE-908C-5B6C-AC1D-548FC67C1A7D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6:13.400" v="1473" actId="20577"/>
        <pc:sldMkLst>
          <pc:docMk/>
          <pc:sldMk cId="3103346255" sldId="364"/>
        </pc:sldMkLst>
        <pc:spChg chg="add mod">
          <ac:chgData name="Gundapuneni,Kiran Kumar" userId="1cc6b4ff-2736-482f-aedf-07a08daf7e20" providerId="ADAL" clId="{1EBBF29D-64FC-40CB-B8F4-400CB3C50EC5}" dt="2022-11-07T15:06:13.400" v="1473" actId="20577"/>
          <ac:spMkLst>
            <pc:docMk/>
            <pc:sldMk cId="3103346255" sldId="364"/>
            <ac:spMk id="4" creationId="{C8979918-06D3-E1AD-1121-3B7961DFFD91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6:25.155" v="1477" actId="20577"/>
        <pc:sldMkLst>
          <pc:docMk/>
          <pc:sldMk cId="3429175546" sldId="365"/>
        </pc:sldMkLst>
        <pc:spChg chg="add mod">
          <ac:chgData name="Gundapuneni,Kiran Kumar" userId="1cc6b4ff-2736-482f-aedf-07a08daf7e20" providerId="ADAL" clId="{1EBBF29D-64FC-40CB-B8F4-400CB3C50EC5}" dt="2022-11-07T15:06:25.155" v="1477" actId="20577"/>
          <ac:spMkLst>
            <pc:docMk/>
            <pc:sldMk cId="3429175546" sldId="365"/>
            <ac:spMk id="7" creationId="{FEF7DFAA-319A-00E8-3F95-71A1B6F3F0E3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6:36.422" v="1481" actId="20577"/>
        <pc:sldMkLst>
          <pc:docMk/>
          <pc:sldMk cId="3155163874" sldId="366"/>
        </pc:sldMkLst>
        <pc:spChg chg="add mod">
          <ac:chgData name="Gundapuneni,Kiran Kumar" userId="1cc6b4ff-2736-482f-aedf-07a08daf7e20" providerId="ADAL" clId="{1EBBF29D-64FC-40CB-B8F4-400CB3C50EC5}" dt="2022-11-07T15:06:36.422" v="1481" actId="20577"/>
          <ac:spMkLst>
            <pc:docMk/>
            <pc:sldMk cId="3155163874" sldId="366"/>
            <ac:spMk id="4" creationId="{15650E6C-D4F8-B6E5-DD65-F44891ED060C}"/>
          </ac:spMkLst>
        </pc:spChg>
      </pc:sldChg>
      <pc:sldChg chg="addSp modSp mod">
        <pc:chgData name="Gundapuneni,Kiran Kumar" userId="1cc6b4ff-2736-482f-aedf-07a08daf7e20" providerId="ADAL" clId="{1EBBF29D-64FC-40CB-B8F4-400CB3C50EC5}" dt="2022-11-07T15:07:27.562" v="1485" actId="20577"/>
        <pc:sldMkLst>
          <pc:docMk/>
          <pc:sldMk cId="1634583856" sldId="367"/>
        </pc:sldMkLst>
        <pc:spChg chg="add mod">
          <ac:chgData name="Gundapuneni,Kiran Kumar" userId="1cc6b4ff-2736-482f-aedf-07a08daf7e20" providerId="ADAL" clId="{1EBBF29D-64FC-40CB-B8F4-400CB3C50EC5}" dt="2022-11-07T15:07:27.562" v="1485" actId="20577"/>
          <ac:spMkLst>
            <pc:docMk/>
            <pc:sldMk cId="1634583856" sldId="367"/>
            <ac:spMk id="4" creationId="{6046E7B8-4F81-20F6-420F-E5D6DDC88B90}"/>
          </ac:spMkLst>
        </pc:spChg>
      </pc:sldChg>
      <pc:sldChg chg="addSp delSp modSp mod">
        <pc:chgData name="Gundapuneni,Kiran Kumar" userId="1cc6b4ff-2736-482f-aedf-07a08daf7e20" providerId="ADAL" clId="{1EBBF29D-64FC-40CB-B8F4-400CB3C50EC5}" dt="2022-11-07T15:07:44.710" v="1493" actId="20577"/>
        <pc:sldMkLst>
          <pc:docMk/>
          <pc:sldMk cId="1955373708" sldId="368"/>
        </pc:sldMkLst>
        <pc:spChg chg="add del mod">
          <ac:chgData name="Gundapuneni,Kiran Kumar" userId="1cc6b4ff-2736-482f-aedf-07a08daf7e20" providerId="ADAL" clId="{1EBBF29D-64FC-40CB-B8F4-400CB3C50EC5}" dt="2022-11-07T15:07:44.710" v="1493" actId="20577"/>
          <ac:spMkLst>
            <pc:docMk/>
            <pc:sldMk cId="1955373708" sldId="368"/>
            <ac:spMk id="4" creationId="{A7470C75-BD24-CF4C-51B6-CE7FA116C360}"/>
          </ac:spMkLst>
        </pc:spChg>
      </pc:sldChg>
    </pc:docChg>
  </pc:docChgLst>
  <pc:docChgLst>
    <pc:chgData name="Mohammad,Sajida" userId="S::s546648@nwmissouri.edu::ba87b2c1-b24d-4384-be46-f5b0c3bdbbb2" providerId="AD" clId="Web-{68B18274-165C-4C85-8277-F221E3B762AB}"/>
    <pc:docChg chg="modSld">
      <pc:chgData name="Mohammad,Sajida" userId="S::s546648@nwmissouri.edu::ba87b2c1-b24d-4384-be46-f5b0c3bdbbb2" providerId="AD" clId="Web-{68B18274-165C-4C85-8277-F221E3B762AB}" dt="2022-11-07T10:42:47.670" v="9" actId="20577"/>
      <pc:docMkLst>
        <pc:docMk/>
      </pc:docMkLst>
      <pc:sldChg chg="modSp">
        <pc:chgData name="Mohammad,Sajida" userId="S::s546648@nwmissouri.edu::ba87b2c1-b24d-4384-be46-f5b0c3bdbbb2" providerId="AD" clId="Web-{68B18274-165C-4C85-8277-F221E3B762AB}" dt="2022-11-07T10:42:11.824" v="1" actId="20577"/>
        <pc:sldMkLst>
          <pc:docMk/>
          <pc:sldMk cId="3268770344" sldId="362"/>
        </pc:sldMkLst>
        <pc:spChg chg="mod">
          <ac:chgData name="Mohammad,Sajida" userId="S::s546648@nwmissouri.edu::ba87b2c1-b24d-4384-be46-f5b0c3bdbbb2" providerId="AD" clId="Web-{68B18274-165C-4C85-8277-F221E3B762AB}" dt="2022-11-07T10:42:11.824" v="1" actId="20577"/>
          <ac:spMkLst>
            <pc:docMk/>
            <pc:sldMk cId="3268770344" sldId="362"/>
            <ac:spMk id="8" creationId="{C6656A60-58BA-49DF-D20C-FBBDE08712DA}"/>
          </ac:spMkLst>
        </pc:spChg>
      </pc:sldChg>
      <pc:sldChg chg="modSp">
        <pc:chgData name="Mohammad,Sajida" userId="S::s546648@nwmissouri.edu::ba87b2c1-b24d-4384-be46-f5b0c3bdbbb2" providerId="AD" clId="Web-{68B18274-165C-4C85-8277-F221E3B762AB}" dt="2022-11-07T10:42:17.762" v="3" actId="20577"/>
        <pc:sldMkLst>
          <pc:docMk/>
          <pc:sldMk cId="1688230864" sldId="363"/>
        </pc:sldMkLst>
        <pc:spChg chg="mod">
          <ac:chgData name="Mohammad,Sajida" userId="S::s546648@nwmissouri.edu::ba87b2c1-b24d-4384-be46-f5b0c3bdbbb2" providerId="AD" clId="Web-{68B18274-165C-4C85-8277-F221E3B762AB}" dt="2022-11-07T10:42:17.762" v="3" actId="20577"/>
          <ac:spMkLst>
            <pc:docMk/>
            <pc:sldMk cId="1688230864" sldId="363"/>
            <ac:spMk id="10" creationId="{03B66BDD-823D-B2DD-7C35-221E90E5D117}"/>
          </ac:spMkLst>
        </pc:spChg>
      </pc:sldChg>
      <pc:sldChg chg="modSp">
        <pc:chgData name="Mohammad,Sajida" userId="S::s546648@nwmissouri.edu::ba87b2c1-b24d-4384-be46-f5b0c3bdbbb2" providerId="AD" clId="Web-{68B18274-165C-4C85-8277-F221E3B762AB}" dt="2022-11-07T10:42:24.294" v="4" actId="20577"/>
        <pc:sldMkLst>
          <pc:docMk/>
          <pc:sldMk cId="3103346255" sldId="364"/>
        </pc:sldMkLst>
        <pc:spChg chg="mod">
          <ac:chgData name="Mohammad,Sajida" userId="S::s546648@nwmissouri.edu::ba87b2c1-b24d-4384-be46-f5b0c3bdbbb2" providerId="AD" clId="Web-{68B18274-165C-4C85-8277-F221E3B762AB}" dt="2022-11-07T10:42:24.294" v="4" actId="20577"/>
          <ac:spMkLst>
            <pc:docMk/>
            <pc:sldMk cId="3103346255" sldId="364"/>
            <ac:spMk id="5" creationId="{977992B2-6E1D-C251-38C0-CB2E3A712A07}"/>
          </ac:spMkLst>
        </pc:spChg>
      </pc:sldChg>
      <pc:sldChg chg="modSp">
        <pc:chgData name="Mohammad,Sajida" userId="S::s546648@nwmissouri.edu::ba87b2c1-b24d-4384-be46-f5b0c3bdbbb2" providerId="AD" clId="Web-{68B18274-165C-4C85-8277-F221E3B762AB}" dt="2022-11-07T10:42:34.482" v="5" actId="20577"/>
        <pc:sldMkLst>
          <pc:docMk/>
          <pc:sldMk cId="3429175546" sldId="365"/>
        </pc:sldMkLst>
        <pc:spChg chg="mod">
          <ac:chgData name="Mohammad,Sajida" userId="S::s546648@nwmissouri.edu::ba87b2c1-b24d-4384-be46-f5b0c3bdbbb2" providerId="AD" clId="Web-{68B18274-165C-4C85-8277-F221E3B762AB}" dt="2022-11-07T10:42:34.482" v="5" actId="20577"/>
          <ac:spMkLst>
            <pc:docMk/>
            <pc:sldMk cId="3429175546" sldId="365"/>
            <ac:spMk id="5" creationId="{B6B70BA0-5B1E-DEF1-BFDC-3798267E3E38}"/>
          </ac:spMkLst>
        </pc:spChg>
      </pc:sldChg>
      <pc:sldChg chg="modSp">
        <pc:chgData name="Mohammad,Sajida" userId="S::s546648@nwmissouri.edu::ba87b2c1-b24d-4384-be46-f5b0c3bdbbb2" providerId="AD" clId="Web-{68B18274-165C-4C85-8277-F221E3B762AB}" dt="2022-11-07T10:42:40.560" v="7" actId="20577"/>
        <pc:sldMkLst>
          <pc:docMk/>
          <pc:sldMk cId="3155163874" sldId="366"/>
        </pc:sldMkLst>
        <pc:spChg chg="mod">
          <ac:chgData name="Mohammad,Sajida" userId="S::s546648@nwmissouri.edu::ba87b2c1-b24d-4384-be46-f5b0c3bdbbb2" providerId="AD" clId="Web-{68B18274-165C-4C85-8277-F221E3B762AB}" dt="2022-11-07T10:42:40.560" v="7" actId="20577"/>
          <ac:spMkLst>
            <pc:docMk/>
            <pc:sldMk cId="3155163874" sldId="366"/>
            <ac:spMk id="7" creationId="{DEB04AD5-0F2C-06C3-DADB-240D26F8D00C}"/>
          </ac:spMkLst>
        </pc:spChg>
      </pc:sldChg>
      <pc:sldChg chg="modSp">
        <pc:chgData name="Mohammad,Sajida" userId="S::s546648@nwmissouri.edu::ba87b2c1-b24d-4384-be46-f5b0c3bdbbb2" providerId="AD" clId="Web-{68B18274-165C-4C85-8277-F221E3B762AB}" dt="2022-11-07T10:42:47.670" v="9" actId="20577"/>
        <pc:sldMkLst>
          <pc:docMk/>
          <pc:sldMk cId="1634583856" sldId="367"/>
        </pc:sldMkLst>
        <pc:spChg chg="mod">
          <ac:chgData name="Mohammad,Sajida" userId="S::s546648@nwmissouri.edu::ba87b2c1-b24d-4384-be46-f5b0c3bdbbb2" providerId="AD" clId="Web-{68B18274-165C-4C85-8277-F221E3B762AB}" dt="2022-11-07T10:42:47.670" v="9" actId="20577"/>
          <ac:spMkLst>
            <pc:docMk/>
            <pc:sldMk cId="1634583856" sldId="367"/>
            <ac:spMk id="7" creationId="{C586B3BB-E064-B72B-79E0-1833D6B191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5013-40F8-4E2B-A1EA-BFFEA14D9140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1AFAE-9420-4848-8966-61625A30C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8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94DA-7927-40A7-87B1-E42EC15B2A41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EE66-7A5A-4E69-9262-E56E6C8BE049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39965" y="6409870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6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22633-4078-72F2-1983-87386F7D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FA7B7-3DB1-4389-8110-E220E0A83F47}" type="datetime1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988D-2E58-830A-EB98-E341BC08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2CAFF-B7CA-80F1-6A46-0E01350D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6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96D7-6735-4027-8FE1-F7F46B5D04A3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DBD3F2-028E-4532-8540-3F9358C1E543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3200" y="6334126"/>
            <a:ext cx="3531687" cy="3905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Presented 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7" r:id="rId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B5D9C-F638-08DB-82D1-853AC2A3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7B2B1-5F75-C9C5-B2BC-11BB5AD36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F69D-0708-3DDD-F62F-B40E9017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1D0D-F345-4387-890B-0BF103E37C83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F64-348F-C077-31A6-6F075958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77175" y="6356351"/>
            <a:ext cx="3476625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543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2796D7-6735-4027-8FE1-F7F46B5D04A3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ypescriptlang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Sec 03 TEAM03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DR. CHANDRA MOULI KOTTETI – Client/Mentor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USHA PATI – Tester/QA</a:t>
            </a:r>
            <a:endParaRPr lang="en-US" cap="none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KIRAN KUMAR GUNDAPUNENI – 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HARI KIRAN ALURI – Front End Developer</a:t>
            </a:r>
            <a:endParaRPr lang="en-US" cap="none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Sajida MOHAMMAD – </a:t>
            </a: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5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486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Fig.2.4 Database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INSTANCE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BA93B-5F21-83E0-8B8C-E2512D0C5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2" y="2238884"/>
            <a:ext cx="9615104" cy="41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04DDE-4C6B-6F26-267A-9B56EA51E0EB}"/>
              </a:ext>
            </a:extLst>
          </p:cNvPr>
          <p:cNvSpPr txBox="1"/>
          <p:nvPr/>
        </p:nvSpPr>
        <p:spPr>
          <a:xfrm>
            <a:off x="7479587" y="6345955"/>
            <a:ext cx="4114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6513-EF43-DDA1-1CF7-1EA78A7A46F9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621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486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Fig.2.5 Database Summary/Endpoint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DATABASE ENDPOINT/SUMMARY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214E9-BBA1-40DA-9392-14F7AA9A3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r="1710" b="9971"/>
          <a:stretch/>
        </p:blipFill>
        <p:spPr bwMode="auto">
          <a:xfrm>
            <a:off x="781745" y="2245225"/>
            <a:ext cx="9674224" cy="3835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0E851-2324-49AB-4E7E-5DF353313D5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BA8D5-FE5E-C512-5F63-B489D41B0924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0473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CONNECT TO REMOTE FROM LOCAL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Once, a remote database is setup we can connect it from our local machine with the endpoint details 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We can create tables or do crud operations in the database from the local to remote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57186-5D35-7E35-6AE2-51A732ABE39A}"/>
              </a:ext>
            </a:extLst>
          </p:cNvPr>
          <p:cNvSpPr txBox="1"/>
          <p:nvPr/>
        </p:nvSpPr>
        <p:spPr>
          <a:xfrm>
            <a:off x="10437394" y="400692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0726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6125741" cy="1376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Angular</a:t>
            </a:r>
            <a:endParaRPr lang="en-US" sz="4000"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Angular is a development platform, built on </a:t>
            </a:r>
            <a:r>
              <a:rPr lang="en-US" sz="2400" cap="none">
                <a:solidFill>
                  <a:schemeClr val="tx1"/>
                </a:solidFill>
                <a:ea typeface="+mj-lt"/>
                <a:cs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</a:t>
            </a: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. As a platform, Angular includes: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component-based framework for building scalable web applications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collection of well-integrated libraries that cover a wide variety of features, including routing, forms management, client-server communication, and more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A suite of developer tools to help you develop, build, test, and update your code</a:t>
            </a:r>
          </a:p>
          <a:p>
            <a:pPr marL="285750" indent="-285750">
              <a:lnSpc>
                <a:spcPct val="90000"/>
              </a:lnSpc>
              <a:buFont typeface="Arial,Sans-Serif" panose="05000000000000000000" pitchFamily="2" charset="2"/>
              <a:buChar char="•"/>
            </a:pPr>
            <a:endParaRPr lang="en-US" sz="2400" cap="none">
              <a:ea typeface="+mj-lt"/>
              <a:cs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D7291-C6C9-8F86-9BB4-A9A26B53D49E}"/>
              </a:ext>
            </a:extLst>
          </p:cNvPr>
          <p:cNvSpPr txBox="1"/>
          <p:nvPr/>
        </p:nvSpPr>
        <p:spPr>
          <a:xfrm>
            <a:off x="10520738" y="297952"/>
            <a:ext cx="56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76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6125741" cy="1376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Component</a:t>
            </a:r>
            <a:endParaRPr lang="en-US" sz="4000">
              <a:solidFill>
                <a:srgbClr val="0E5580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Components are the building blocks that compose an application.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A component includes a TypeScript class with a @Component decorator,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an HTML template, and styles. The @Component decorator specifies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the following Angular-specific information: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A CSS selector that defines how the component is used in a template.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HTML elements in your template that match this selector become instances   of the component.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    An HTML template that instructs Angular how to render the component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cap="none">
                <a:solidFill>
                  <a:schemeClr val="tx1"/>
                </a:solidFill>
                <a:ea typeface="+mj-lt"/>
                <a:cs typeface="+mj-lt"/>
              </a:rPr>
              <a:t>An optional set of CSS styles that define the appearance of the template's HTML elements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5000000000000000000" pitchFamily="2" charset="2"/>
              <a:buChar char="•"/>
            </a:pPr>
            <a:endParaRPr lang="en-US" sz="16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B1C8-8011-9071-96D0-AC694D1E3B04}"/>
              </a:ext>
            </a:extLst>
          </p:cNvPr>
          <p:cNvSpPr txBox="1"/>
          <p:nvPr/>
        </p:nvSpPr>
        <p:spPr>
          <a:xfrm>
            <a:off x="10623478" y="400692"/>
            <a:ext cx="4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54239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343" y="699003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 PRODUCT REGISTRATION API</a:t>
            </a:r>
            <a:endParaRPr lang="en-US" sz="2800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602" y="2667328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1)In order to sell some Product, the Seller needs to enter some basic  properties of the Product like name ,category , year of purchase , quantity available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2)the products are divided  based on the  category of the product like electronics ,households ,clothing.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3)the data that is enter by the user will be stored in the database and should be displayed to the buyer</a:t>
            </a:r>
          </a:p>
          <a:p>
            <a:pPr>
              <a:spcBef>
                <a:spcPts val="0"/>
              </a:spcBef>
            </a:pPr>
            <a:endParaRPr lang="en-US" sz="2400" cap="none">
              <a:solidFill>
                <a:srgbClr val="ACD433"/>
              </a:solidFill>
              <a:ea typeface="+mj-lt"/>
              <a:cs typeface="+mj-lt"/>
            </a:endParaRPr>
          </a:p>
          <a:p>
            <a:pPr>
              <a:spcBef>
                <a:spcPts val="0"/>
              </a:spcBef>
            </a:pPr>
            <a:endParaRPr lang="en-US" sz="2400" cap="none">
              <a:solidFill>
                <a:srgbClr val="ACD433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665F1-D669-7C13-E3A7-BC36A5C98D42}"/>
              </a:ext>
            </a:extLst>
          </p:cNvPr>
          <p:cNvSpPr txBox="1"/>
          <p:nvPr/>
        </p:nvSpPr>
        <p:spPr>
          <a:xfrm>
            <a:off x="10457658" y="400692"/>
            <a:ext cx="468452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72295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CSS 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365EB1F-9CDB-BA6B-DE5F-D6BA30257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09" y="2337927"/>
            <a:ext cx="9662649" cy="3902791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6656A60-58BA-49DF-D20C-FBBDE08712DA}"/>
              </a:ext>
            </a:extLst>
          </p:cNvPr>
          <p:cNvSpPr txBox="1"/>
          <p:nvPr/>
        </p:nvSpPr>
        <p:spPr>
          <a:xfrm>
            <a:off x="3223814" y="6366803"/>
            <a:ext cx="468823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Fig.3.1 CSS file in angular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1502A-E742-714E-87C3-856DCB02A774}"/>
              </a:ext>
            </a:extLst>
          </p:cNvPr>
          <p:cNvSpPr txBox="1"/>
          <p:nvPr/>
        </p:nvSpPr>
        <p:spPr>
          <a:xfrm>
            <a:off x="10437394" y="400692"/>
            <a:ext cx="60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6877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HTML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3A354A89-40A2-9EF1-8563-6A73709F0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46" y="2363612"/>
            <a:ext cx="9736392" cy="386371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3B66BDD-823D-B2DD-7C35-221E90E5D117}"/>
              </a:ext>
            </a:extLst>
          </p:cNvPr>
          <p:cNvSpPr txBox="1"/>
          <p:nvPr/>
        </p:nvSpPr>
        <p:spPr>
          <a:xfrm>
            <a:off x="4121215" y="6311392"/>
            <a:ext cx="53856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Fig.3.2 HTML file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CE9C0-7ADB-310A-D484-F41E3681A0C0}"/>
              </a:ext>
            </a:extLst>
          </p:cNvPr>
          <p:cNvSpPr txBox="1"/>
          <p:nvPr/>
        </p:nvSpPr>
        <p:spPr>
          <a:xfrm>
            <a:off x="10437394" y="421240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8823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" y="993971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TYPESCRIPT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77992B2-6E1D-C251-38C0-CB2E3A712A07}"/>
              </a:ext>
            </a:extLst>
          </p:cNvPr>
          <p:cNvSpPr txBox="1"/>
          <p:nvPr/>
        </p:nvSpPr>
        <p:spPr>
          <a:xfrm>
            <a:off x="4380692" y="6315559"/>
            <a:ext cx="592810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Fig.3.3 TS file In angular</a:t>
            </a:r>
            <a:endParaRPr lang="en-US"/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BD6D6D-F301-46DF-D938-ECAE7C7F4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1" y="2371183"/>
            <a:ext cx="10101261" cy="3865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79918-06D3-E1AD-1121-3B7961DFFD91}"/>
              </a:ext>
            </a:extLst>
          </p:cNvPr>
          <p:cNvSpPr txBox="1"/>
          <p:nvPr/>
        </p:nvSpPr>
        <p:spPr>
          <a:xfrm>
            <a:off x="10437394" y="441789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0334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COMPONENT.TS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2FCC0C84-0928-246E-B955-E7AEB5333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1" y="2348741"/>
            <a:ext cx="10148886" cy="3886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70BA0-5B1E-DEF1-BFDC-3798267E3E38}"/>
              </a:ext>
            </a:extLst>
          </p:cNvPr>
          <p:cNvSpPr txBox="1"/>
          <p:nvPr/>
        </p:nvSpPr>
        <p:spPr>
          <a:xfrm>
            <a:off x="3744175" y="6313298"/>
            <a:ext cx="49810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Fig.3.4 Component  file in angular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DFAA-319A-00E8-3F95-71A1B6F3F0E3}"/>
              </a:ext>
            </a:extLst>
          </p:cNvPr>
          <p:cNvSpPr txBox="1"/>
          <p:nvPr/>
        </p:nvSpPr>
        <p:spPr>
          <a:xfrm>
            <a:off x="10437394" y="421240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2917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AFE18EA6-65EB-198E-3E57-A6642574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809584" y="1331906"/>
            <a:ext cx="2342503" cy="238684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46A9EE-0344-E49F-8CB5-00D9E16A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692756" y="1331146"/>
            <a:ext cx="2380828" cy="236852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D5AB1662-287D-BF08-D539-E934CF517D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3126979" y="3950160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E2AFE8-BCC7-4353-2B64-C769552D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653317" y="3792992"/>
            <a:ext cx="2429837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D5A42D-37BB-53EA-5B2F-446FD05A190A}"/>
              </a:ext>
            </a:extLst>
          </p:cNvPr>
          <p:cNvSpPr txBox="1"/>
          <p:nvPr/>
        </p:nvSpPr>
        <p:spPr>
          <a:xfrm>
            <a:off x="594577" y="4049720"/>
            <a:ext cx="25398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19FBB-7B15-7F40-6E35-80DB68E8952E}"/>
              </a:ext>
            </a:extLst>
          </p:cNvPr>
          <p:cNvSpPr txBox="1"/>
          <p:nvPr/>
        </p:nvSpPr>
        <p:spPr>
          <a:xfrm>
            <a:off x="4335694" y="4849402"/>
            <a:ext cx="16622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24AD0-635C-BC65-A69A-58D75B862494}"/>
              </a:ext>
            </a:extLst>
          </p:cNvPr>
          <p:cNvSpPr txBox="1"/>
          <p:nvPr/>
        </p:nvSpPr>
        <p:spPr>
          <a:xfrm>
            <a:off x="3012435" y="6198899"/>
            <a:ext cx="2876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B1FE-CA55-E427-1FAF-51659F728C47}"/>
              </a:ext>
            </a:extLst>
          </p:cNvPr>
          <p:cNvSpPr txBox="1"/>
          <p:nvPr/>
        </p:nvSpPr>
        <p:spPr>
          <a:xfrm>
            <a:off x="9793490" y="4849402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B62606-9118-3CCE-E042-111B51E20DF5}"/>
              </a:ext>
            </a:extLst>
          </p:cNvPr>
          <p:cNvSpPr txBox="1">
            <a:spLocks/>
          </p:cNvSpPr>
          <p:nvPr/>
        </p:nvSpPr>
        <p:spPr>
          <a:xfrm>
            <a:off x="1047279" y="181415"/>
            <a:ext cx="10370177" cy="910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>
                <a:solidFill>
                  <a:schemeClr val="accent6">
                    <a:lumMod val="75000"/>
                  </a:schemeClr>
                </a:solidFill>
                <a:latin typeface="Century Gothic (Headings)"/>
                <a:cs typeface="Calibri Light"/>
              </a:rPr>
              <a:t>TEAM MEMBERS</a:t>
            </a:r>
            <a:endParaRPr lang="en-US" sz="420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9C24-2064-136E-CB25-BEEF80161832}"/>
              </a:ext>
            </a:extLst>
          </p:cNvPr>
          <p:cNvSpPr txBox="1"/>
          <p:nvPr/>
        </p:nvSpPr>
        <p:spPr>
          <a:xfrm>
            <a:off x="5511298" y="3789008"/>
            <a:ext cx="1304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CFDD-ADBF-C870-BAE4-EBC76942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9" y="1479009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F9542-68D7-598F-17C2-CE7459EB7C13}"/>
              </a:ext>
            </a:extLst>
          </p:cNvPr>
          <p:cNvSpPr txBox="1"/>
          <p:nvPr/>
        </p:nvSpPr>
        <p:spPr>
          <a:xfrm>
            <a:off x="7070556" y="6253061"/>
            <a:ext cx="20015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   SAJIDA MOHAMMAD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4027-F959-D0B7-F2DD-0275EC50757A}"/>
              </a:ext>
            </a:extLst>
          </p:cNvPr>
          <p:cNvSpPr txBox="1"/>
          <p:nvPr/>
        </p:nvSpPr>
        <p:spPr>
          <a:xfrm>
            <a:off x="10287000" y="386603"/>
            <a:ext cx="1109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D4535-E5DF-3D37-8553-8E2A8F513FAE}"/>
              </a:ext>
            </a:extLst>
          </p:cNvPr>
          <p:cNvSpPr txBox="1"/>
          <p:nvPr/>
        </p:nvSpPr>
        <p:spPr>
          <a:xfrm>
            <a:off x="9083154" y="3789008"/>
            <a:ext cx="20808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5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8" grpId="0"/>
      <p:bldP spid="3" grpId="0"/>
      <p:bldP spid="14" grpId="0"/>
      <p:bldP spid="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SERVICE.TS FILE</a:t>
            </a:r>
            <a:endParaRPr lang="en-US" sz="2800" err="1">
              <a:ea typeface="+mj-lt"/>
              <a:cs typeface="+mj-lt"/>
            </a:endParaRP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7D0495B-1E97-7BD0-B011-7CF164EE8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46" y="2399299"/>
            <a:ext cx="9994487" cy="384149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DEB04AD5-0F2C-06C3-DADB-240D26F8D00C}"/>
              </a:ext>
            </a:extLst>
          </p:cNvPr>
          <p:cNvSpPr txBox="1"/>
          <p:nvPr/>
        </p:nvSpPr>
        <p:spPr>
          <a:xfrm>
            <a:off x="4286405" y="6296186"/>
            <a:ext cx="426203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Fig.3.5 </a:t>
            </a:r>
            <a:r>
              <a:rPr lang="en-US" err="1">
                <a:cs typeface="Calibri"/>
              </a:rPr>
              <a:t>Service.t</a:t>
            </a:r>
            <a:r>
              <a:rPr lang="en-US" err="1"/>
              <a:t>s</a:t>
            </a:r>
            <a:r>
              <a:rPr lang="en-US"/>
              <a:t> file</a:t>
            </a:r>
            <a:r>
              <a:rPr lang="en-US">
                <a:cs typeface="Calibri"/>
              </a:rPr>
              <a:t>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50E6C-D4F8-B6E5-DD65-F44891ED060C}"/>
              </a:ext>
            </a:extLst>
          </p:cNvPr>
          <p:cNvSpPr txBox="1"/>
          <p:nvPr/>
        </p:nvSpPr>
        <p:spPr>
          <a:xfrm>
            <a:off x="10437394" y="390418"/>
            <a:ext cx="488715" cy="38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5516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ROUTING MODULE</a:t>
            </a:r>
          </a:p>
          <a:p>
            <a:pPr algn="r"/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F25BB7-92C9-BA93-2B80-C223DF43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562" y="2338412"/>
            <a:ext cx="10547552" cy="3901821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586B3BB-E064-B72B-79E0-1833D6B1919E}"/>
              </a:ext>
            </a:extLst>
          </p:cNvPr>
          <p:cNvSpPr txBox="1"/>
          <p:nvPr/>
        </p:nvSpPr>
        <p:spPr>
          <a:xfrm>
            <a:off x="4028934" y="6318893"/>
            <a:ext cx="43201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Fig.3.6 routing module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6E7B8-4F81-20F6-420F-E5D6DDC88B90}"/>
              </a:ext>
            </a:extLst>
          </p:cNvPr>
          <p:cNvSpPr txBox="1"/>
          <p:nvPr/>
        </p:nvSpPr>
        <p:spPr>
          <a:xfrm>
            <a:off x="10437394" y="441789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3458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126" y="910627"/>
            <a:ext cx="6875834" cy="1364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a typeface="+mj-lt"/>
                <a:cs typeface="+mj-lt"/>
              </a:rPr>
              <a:t>                 SAMPLE PRESENTATION</a:t>
            </a:r>
            <a:br>
              <a:rPr lang="en-US" sz="2800" b="1">
                <a:solidFill>
                  <a:srgbClr val="FFFFFF"/>
                </a:solidFill>
                <a:ea typeface="+mj-lt"/>
                <a:cs typeface="+mj-lt"/>
              </a:rPr>
            </a:br>
            <a:endParaRPr lang="en-US" sz="2800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sz="2400" cap="none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84F92-A740-7A56-3389-5C76DF66E703}"/>
              </a:ext>
            </a:extLst>
          </p:cNvPr>
          <p:cNvSpPr txBox="1"/>
          <p:nvPr/>
        </p:nvSpPr>
        <p:spPr>
          <a:xfrm>
            <a:off x="8168691" y="6313298"/>
            <a:ext cx="3850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Aluri Hari Kiran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586B3BB-E064-B72B-79E0-1833D6B1919E}"/>
              </a:ext>
            </a:extLst>
          </p:cNvPr>
          <p:cNvSpPr txBox="1"/>
          <p:nvPr/>
        </p:nvSpPr>
        <p:spPr>
          <a:xfrm>
            <a:off x="4028934" y="6318893"/>
            <a:ext cx="432015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Fig-3.6 routing module in angular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70C75-BD24-CF4C-51B6-CE7FA116C360}"/>
              </a:ext>
            </a:extLst>
          </p:cNvPr>
          <p:cNvSpPr txBox="1"/>
          <p:nvPr/>
        </p:nvSpPr>
        <p:spPr>
          <a:xfrm>
            <a:off x="10437394" y="390418"/>
            <a:ext cx="48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</a:t>
            </a:r>
          </a:p>
        </p:txBody>
      </p:sp>
      <p:pic>
        <p:nvPicPr>
          <p:cNvPr id="5" name="WhatsApp Video 2022-11-07 at 9.04.42 AM">
            <a:hlinkClick r:id="" action="ppaction://media"/>
            <a:extLst>
              <a:ext uri="{FF2B5EF4-FFF2-40B4-BE49-F238E27FC236}">
                <a16:creationId xmlns:a16="http://schemas.microsoft.com/office/drawing/2014/main" id="{FE341532-EAB4-E920-A81F-6E277EFA1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2412" y="2454238"/>
            <a:ext cx="7785975" cy="37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7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SPRINGBOOT – DB CONNECTIVITY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45C25-A6D2-8FC5-FB45-01243C857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0" y="2677872"/>
            <a:ext cx="8897205" cy="352909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Tables need not be created manually using DB scripts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Tables are created from Spring Boot</a:t>
            </a:r>
          </a:p>
          <a:p>
            <a:endParaRPr lang="en-US" sz="2400" cap="none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bg1"/>
                </a:solidFill>
              </a:rPr>
              <a:t>Uses JPA Repository   </a:t>
            </a:r>
            <a:r>
              <a:rPr lang="en-US" cap="none">
                <a:solidFill>
                  <a:schemeClr val="bg1"/>
                </a:solidFill>
              </a:rPr>
              <a:t>  </a:t>
            </a:r>
          </a:p>
          <a:p>
            <a:endParaRPr lang="en-US" cap="none">
              <a:solidFill>
                <a:schemeClr val="bg1"/>
              </a:solidFill>
            </a:endParaRPr>
          </a:p>
          <a:p>
            <a:endParaRPr lang="en-US" cap="none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15ED-17C6-1D8C-5CE9-50CF8842D984}"/>
              </a:ext>
            </a:extLst>
          </p:cNvPr>
          <p:cNvSpPr txBox="1"/>
          <p:nvPr/>
        </p:nvSpPr>
        <p:spPr>
          <a:xfrm>
            <a:off x="7768160" y="6204441"/>
            <a:ext cx="38698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 By Usha Pati By Sa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15808-9C80-4446-D81D-ECB3328563D4}"/>
              </a:ext>
            </a:extLst>
          </p:cNvPr>
          <p:cNvSpPr txBox="1"/>
          <p:nvPr/>
        </p:nvSpPr>
        <p:spPr>
          <a:xfrm>
            <a:off x="10568354" y="351692"/>
            <a:ext cx="4630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260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APPLICATION.PROPERTIES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57C69-B804-DE17-FE10-144A8F0BF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771" y="2599349"/>
            <a:ext cx="9165652" cy="3455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117747"/>
            <a:ext cx="39785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Fig. 4.1 </a:t>
            </a:r>
            <a:r>
              <a:rPr lang="en-US" err="1">
                <a:solidFill>
                  <a:schemeClr val="accent3"/>
                </a:solidFill>
              </a:rPr>
              <a:t>Application.properties</a:t>
            </a:r>
            <a:r>
              <a:rPr lang="en-US">
                <a:solidFill>
                  <a:schemeClr val="accent3"/>
                </a:solidFill>
              </a:rPr>
              <a:t>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E850D-53D5-918C-AA25-D59FB582EBFA}"/>
              </a:ext>
            </a:extLst>
          </p:cNvPr>
          <p:cNvSpPr txBox="1"/>
          <p:nvPr/>
        </p:nvSpPr>
        <p:spPr>
          <a:xfrm>
            <a:off x="8160047" y="6302413"/>
            <a:ext cx="3837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9E7A2-E491-88D2-D350-488B2022EDE7}"/>
              </a:ext>
            </a:extLst>
          </p:cNvPr>
          <p:cNvSpPr txBox="1"/>
          <p:nvPr/>
        </p:nvSpPr>
        <p:spPr>
          <a:xfrm>
            <a:off x="10517971" y="388969"/>
            <a:ext cx="5253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9758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ENTITIES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00466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Fig. 4.2 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BB4FC-C0C2-A3E9-69D0-D1AC01ACA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52" y="2448861"/>
            <a:ext cx="7959360" cy="3446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03CB8-24FD-C0F9-A0C8-CF9B4E2A873B}"/>
              </a:ext>
            </a:extLst>
          </p:cNvPr>
          <p:cNvSpPr txBox="1"/>
          <p:nvPr/>
        </p:nvSpPr>
        <p:spPr>
          <a:xfrm>
            <a:off x="8160047" y="6302413"/>
            <a:ext cx="4065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247D1-6FA4-0F2C-37B2-7DA7AB38BA33}"/>
              </a:ext>
            </a:extLst>
          </p:cNvPr>
          <p:cNvSpPr txBox="1"/>
          <p:nvPr/>
        </p:nvSpPr>
        <p:spPr>
          <a:xfrm>
            <a:off x="10517971" y="306908"/>
            <a:ext cx="4433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38673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CONTROLLER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3"/>
              </a:solidFill>
            </a:endParaRPr>
          </a:p>
          <a:p>
            <a:r>
              <a:rPr lang="en-US">
                <a:solidFill>
                  <a:schemeClr val="accent3"/>
                </a:solidFill>
              </a:rPr>
              <a:t>Fig. 4.3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71B14-0F2A-9589-85EC-93203410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71" y="2286162"/>
            <a:ext cx="9061805" cy="387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142CB-5E01-BFCC-678C-2613922D7C9B}"/>
              </a:ext>
            </a:extLst>
          </p:cNvPr>
          <p:cNvSpPr txBox="1"/>
          <p:nvPr/>
        </p:nvSpPr>
        <p:spPr>
          <a:xfrm>
            <a:off x="8160046" y="6302413"/>
            <a:ext cx="3858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5B568-51D8-99C3-CD16-903C0F604545}"/>
              </a:ext>
            </a:extLst>
          </p:cNvPr>
          <p:cNvSpPr txBox="1"/>
          <p:nvPr/>
        </p:nvSpPr>
        <p:spPr>
          <a:xfrm>
            <a:off x="10468707" y="316523"/>
            <a:ext cx="556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1120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03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0" name="Picture 103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1" name="Oval 103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2" name="Picture 103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3" name="Picture 103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54" name="Rectangle 104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0664E-454D-6429-9DE3-53B88C87F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REPOSITORY</a:t>
            </a:r>
          </a:p>
        </p:txBody>
      </p:sp>
      <p:sp>
        <p:nvSpPr>
          <p:cNvPr id="1056" name="Rectangle 104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D62DD-5DF3-4DB2-3C4E-D37E45D2B7A3}"/>
              </a:ext>
            </a:extLst>
          </p:cNvPr>
          <p:cNvSpPr txBox="1"/>
          <p:nvPr/>
        </p:nvSpPr>
        <p:spPr>
          <a:xfrm flipH="1">
            <a:off x="8154990" y="5933371"/>
            <a:ext cx="345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06F34-DE16-0D10-FCB7-3BF4E42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50801" y="6411352"/>
            <a:ext cx="3859795" cy="304801"/>
          </a:xfrm>
        </p:spPr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4C7AD-4E1A-B2E0-0C60-517BC5C4FF99}"/>
              </a:ext>
            </a:extLst>
          </p:cNvPr>
          <p:cNvSpPr txBox="1"/>
          <p:nvPr/>
        </p:nvSpPr>
        <p:spPr>
          <a:xfrm flipH="1">
            <a:off x="3582990" y="6096000"/>
            <a:ext cx="37088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3"/>
              </a:solidFill>
            </a:endParaRPr>
          </a:p>
          <a:p>
            <a:r>
              <a:rPr lang="en-US">
                <a:solidFill>
                  <a:schemeClr val="accent3"/>
                </a:solidFill>
              </a:rPr>
              <a:t>Fig. 4.4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DC65-6714-42EA-CAEB-D68EAE72D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96" y="2492865"/>
            <a:ext cx="9370031" cy="349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1040A-B299-085A-16A5-5BA33989B508}"/>
              </a:ext>
            </a:extLst>
          </p:cNvPr>
          <p:cNvSpPr txBox="1"/>
          <p:nvPr/>
        </p:nvSpPr>
        <p:spPr>
          <a:xfrm>
            <a:off x="8149161" y="6302413"/>
            <a:ext cx="3891641" cy="657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Presented By Sajida Mohammad</a:t>
            </a:r>
            <a:r>
              <a:rPr lang="en-US">
                <a:ea typeface="Calibri"/>
                <a:cs typeface="Calibri"/>
              </a:rPr>
              <a:t> y Usha Pati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AA3E5-9E2C-B391-2BCC-34FD2C404749}"/>
              </a:ext>
            </a:extLst>
          </p:cNvPr>
          <p:cNvSpPr txBox="1"/>
          <p:nvPr/>
        </p:nvSpPr>
        <p:spPr>
          <a:xfrm>
            <a:off x="10506248" y="318631"/>
            <a:ext cx="4901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2417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FC3DE-FD6D-A064-835F-B53B2F6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JPA REPOSITORY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074" name="Picture 2" descr="What are the Advantages of FRPs?">
            <a:extLst>
              <a:ext uri="{FF2B5EF4-FFF2-40B4-BE49-F238E27FC236}">
                <a16:creationId xmlns:a16="http://schemas.microsoft.com/office/drawing/2014/main" id="{CECCF537-37D0-CA77-E0AF-B28C8841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84" y="2627955"/>
            <a:ext cx="5451627" cy="3502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840D-31F0-9F25-EAB2-EC213187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manual effort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migrate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time to develop</a:t>
            </a:r>
          </a:p>
          <a:p>
            <a:pPr marL="0" indent="0">
              <a:buNone/>
            </a:pPr>
            <a:endParaRPr lang="en-US" sz="240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71FE0-F5F7-65B4-B5BC-3F7C73659A5B}"/>
              </a:ext>
            </a:extLst>
          </p:cNvPr>
          <p:cNvSpPr txBox="1"/>
          <p:nvPr/>
        </p:nvSpPr>
        <p:spPr>
          <a:xfrm>
            <a:off x="8160046" y="6335069"/>
            <a:ext cx="3880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Presented By Sajida Mohammad</a:t>
            </a:r>
            <a:r>
              <a:rPr lang="en-US">
                <a:cs typeface="Calibri"/>
              </a:rPr>
              <a:t> 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BD91E-4600-1ECF-11FB-390B991C0AC6}"/>
              </a:ext>
            </a:extLst>
          </p:cNvPr>
          <p:cNvSpPr txBox="1"/>
          <p:nvPr/>
        </p:nvSpPr>
        <p:spPr>
          <a:xfrm>
            <a:off x="10459355" y="435861"/>
            <a:ext cx="5605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7393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LESSONS LEARNT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Storing all the product details in a single table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Issues with storing data in a remote database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Storing of password field in database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F1A30-B7AE-A92E-382C-9F6331B22B63}"/>
              </a:ext>
            </a:extLst>
          </p:cNvPr>
          <p:cNvSpPr txBox="1"/>
          <p:nvPr/>
        </p:nvSpPr>
        <p:spPr>
          <a:xfrm>
            <a:off x="8116502" y="6313298"/>
            <a:ext cx="39460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Presented By Sajida Mohammad</a:t>
            </a:r>
            <a:endParaRPr lang="en-US"/>
          </a:p>
          <a:p>
            <a:endParaRPr lang="en-US">
              <a:ea typeface="+mn-lt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E86F7-3DB4-C5E0-10AD-303709E6FD81}"/>
              </a:ext>
            </a:extLst>
          </p:cNvPr>
          <p:cNvSpPr txBox="1"/>
          <p:nvPr/>
        </p:nvSpPr>
        <p:spPr>
          <a:xfrm>
            <a:off x="10623478" y="400692"/>
            <a:ext cx="455031" cy="369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6160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393878"/>
            <a:ext cx="8946541" cy="384436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Introduction of project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E</a:t>
            </a:r>
            <a:r>
              <a:rPr lang="en-US" cap="none">
                <a:solidFill>
                  <a:schemeClr val="tx1"/>
                </a:solidFill>
              </a:rPr>
              <a:t>ntity relationship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Amazon RDS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Product Registration API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Spring Boot – DB connectivity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tx1"/>
                </a:solidFill>
              </a:rPr>
              <a:t>JPA Repository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36246" y="6345955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DACD5-E675-DC33-6A54-2F96DFB0823F}"/>
              </a:ext>
            </a:extLst>
          </p:cNvPr>
          <p:cNvSpPr txBox="1"/>
          <p:nvPr/>
        </p:nvSpPr>
        <p:spPr>
          <a:xfrm>
            <a:off x="10572108" y="401347"/>
            <a:ext cx="39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9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SUMMARY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ER-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Remote data 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Product Registration API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Spring Boot and DB – Connectivity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>
                    <a:lumMod val="95000"/>
                    <a:lumOff val="5000"/>
                  </a:schemeClr>
                </a:solidFill>
              </a:rPr>
              <a:t>JPA &amp; Advantages</a:t>
            </a:r>
          </a:p>
          <a:p>
            <a:endParaRPr lang="en-US" sz="2400" cap="none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cap="none">
              <a:solidFill>
                <a:srgbClr val="0D0D0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rgbClr val="0E73ED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7E4D8-B189-A7AF-EC74-D2426F1F8F66}"/>
              </a:ext>
            </a:extLst>
          </p:cNvPr>
          <p:cNvSpPr txBox="1"/>
          <p:nvPr/>
        </p:nvSpPr>
        <p:spPr>
          <a:xfrm flipH="1">
            <a:off x="7815943" y="6158575"/>
            <a:ext cx="4027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Presented By Sajida Mohammad​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2B14E-904B-89DD-CCC4-0EDDC0B21CB8}"/>
              </a:ext>
            </a:extLst>
          </p:cNvPr>
          <p:cNvSpPr txBox="1"/>
          <p:nvPr/>
        </p:nvSpPr>
        <p:spPr>
          <a:xfrm>
            <a:off x="10623478" y="400692"/>
            <a:ext cx="4784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33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0DF-145A-84A3-7EF7-1E054896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322320"/>
            <a:ext cx="3108626" cy="157023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200"/>
          </a:p>
        </p:txBody>
      </p:sp>
      <p:sp>
        <p:nvSpPr>
          <p:cNvPr id="2070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E25FBA-354A-C079-32D2-7E9C5F58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816399"/>
            <a:ext cx="3108057" cy="3203402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96A9BD-709D-0244-5404-1B1CF5F8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050715"/>
            <a:ext cx="6491019" cy="4969086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4498F2-DD38-F86D-2DC5-10B521975882}"/>
              </a:ext>
            </a:extLst>
          </p:cNvPr>
          <p:cNvSpPr txBox="1"/>
          <p:nvPr/>
        </p:nvSpPr>
        <p:spPr>
          <a:xfrm>
            <a:off x="8469849" y="5710335"/>
            <a:ext cx="2862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1ACD6-3EE1-9703-4A5C-68206A2200D9}"/>
              </a:ext>
            </a:extLst>
          </p:cNvPr>
          <p:cNvSpPr txBox="1"/>
          <p:nvPr/>
        </p:nvSpPr>
        <p:spPr>
          <a:xfrm>
            <a:off x="10529694" y="388969"/>
            <a:ext cx="4784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115494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AFE18EA6-65EB-198E-3E57-A6642574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8809584" y="1331906"/>
            <a:ext cx="2342503" cy="238684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46A9EE-0344-E49F-8CB5-00D9E16A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4692756" y="1331146"/>
            <a:ext cx="2380828" cy="236852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D5AB1662-287D-BF08-D539-E934CF517D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3126979" y="3950160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E2AFE8-BCC7-4353-2B64-C769552D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6653317" y="3792992"/>
            <a:ext cx="2429837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D5A42D-37BB-53EA-5B2F-446FD05A190A}"/>
              </a:ext>
            </a:extLst>
          </p:cNvPr>
          <p:cNvSpPr txBox="1"/>
          <p:nvPr/>
        </p:nvSpPr>
        <p:spPr>
          <a:xfrm>
            <a:off x="594577" y="4049720"/>
            <a:ext cx="25398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19FBB-7B15-7F40-6E35-80DB68E8952E}"/>
              </a:ext>
            </a:extLst>
          </p:cNvPr>
          <p:cNvSpPr txBox="1"/>
          <p:nvPr/>
        </p:nvSpPr>
        <p:spPr>
          <a:xfrm>
            <a:off x="4335694" y="4849402"/>
            <a:ext cx="16622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24AD0-635C-BC65-A69A-58D75B862494}"/>
              </a:ext>
            </a:extLst>
          </p:cNvPr>
          <p:cNvSpPr txBox="1"/>
          <p:nvPr/>
        </p:nvSpPr>
        <p:spPr>
          <a:xfrm>
            <a:off x="3012435" y="6198899"/>
            <a:ext cx="2876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HARI KIRAN ALURI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B1FE-CA55-E427-1FAF-51659F728C47}"/>
              </a:ext>
            </a:extLst>
          </p:cNvPr>
          <p:cNvSpPr txBox="1"/>
          <p:nvPr/>
        </p:nvSpPr>
        <p:spPr>
          <a:xfrm>
            <a:off x="9793490" y="4849402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B62606-9118-3CCE-E042-111B51E20DF5}"/>
              </a:ext>
            </a:extLst>
          </p:cNvPr>
          <p:cNvSpPr txBox="1">
            <a:spLocks/>
          </p:cNvSpPr>
          <p:nvPr/>
        </p:nvSpPr>
        <p:spPr>
          <a:xfrm>
            <a:off x="1047279" y="181415"/>
            <a:ext cx="10370177" cy="910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>
                <a:solidFill>
                  <a:schemeClr val="accent6">
                    <a:lumMod val="75000"/>
                  </a:schemeClr>
                </a:solidFill>
                <a:latin typeface="Century Gothic (Headings)"/>
                <a:cs typeface="Calibri Light"/>
              </a:rPr>
              <a:t>TEAM MEMBERS</a:t>
            </a:r>
            <a:endParaRPr lang="en-US" sz="4200">
              <a:solidFill>
                <a:schemeClr val="accent6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9C24-2064-136E-CB25-BEEF80161832}"/>
              </a:ext>
            </a:extLst>
          </p:cNvPr>
          <p:cNvSpPr txBox="1"/>
          <p:nvPr/>
        </p:nvSpPr>
        <p:spPr>
          <a:xfrm>
            <a:off x="5511298" y="3789008"/>
            <a:ext cx="1304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CFDD-ADBF-C870-BAE4-EBC76942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9" y="1479009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9F9542-68D7-598F-17C2-CE7459EB7C13}"/>
              </a:ext>
            </a:extLst>
          </p:cNvPr>
          <p:cNvSpPr txBox="1"/>
          <p:nvPr/>
        </p:nvSpPr>
        <p:spPr>
          <a:xfrm>
            <a:off x="7070556" y="6253061"/>
            <a:ext cx="20015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    SAJIDA MOHAMMAD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4027-F959-D0B7-F2DD-0275EC50757A}"/>
              </a:ext>
            </a:extLst>
          </p:cNvPr>
          <p:cNvSpPr txBox="1"/>
          <p:nvPr/>
        </p:nvSpPr>
        <p:spPr>
          <a:xfrm>
            <a:off x="10287000" y="386603"/>
            <a:ext cx="1109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400">
              <a:solidFill>
                <a:srgbClr val="92D050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D4535-E5DF-3D37-8553-8E2A8F513FAE}"/>
              </a:ext>
            </a:extLst>
          </p:cNvPr>
          <p:cNvSpPr txBox="1"/>
          <p:nvPr/>
        </p:nvSpPr>
        <p:spPr>
          <a:xfrm>
            <a:off x="9083154" y="3789008"/>
            <a:ext cx="20808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KIRAN KUMAR 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GUNDAPUNENI</a:t>
            </a:r>
            <a:endParaRPr lang="en-US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8" grpId="0"/>
      <p:bldP spid="3" grpId="0"/>
      <p:bldP spid="14" grpId="0"/>
      <p:bldP spid="7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   </a:t>
            </a:r>
            <a:r>
              <a:rPr lang="en-US" sz="1800" b="1">
                <a:solidFill>
                  <a:srgbClr val="FFFFFF"/>
                </a:solidFill>
              </a:rPr>
              <a:t>One place to buy and sell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Sec 03 TEAM03</a:t>
            </a:r>
            <a:endParaRPr lang="en-US" sz="240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DR. CHANDRA MOULI KOTTETI – Client/Mentor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USHA PATI – Tester/QA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KIRAN KUMAR GUNDAPUNENI – 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  <a:ea typeface="+mj-lt"/>
                <a:cs typeface="+mj-lt"/>
              </a:rPr>
              <a:t>HARI KIRAN ALURI – Front End Developer</a:t>
            </a: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Sajida MOHAMMAD – 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9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INTRODUCTION OF  PROJECT</a:t>
            </a:r>
            <a:endParaRPr lang="en-US" sz="42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789" y="2286162"/>
            <a:ext cx="10438544" cy="405979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36246" y="6345955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DACD5-E675-DC33-6A54-2F96DFB0823F}"/>
              </a:ext>
            </a:extLst>
          </p:cNvPr>
          <p:cNvSpPr txBox="1"/>
          <p:nvPr/>
        </p:nvSpPr>
        <p:spPr>
          <a:xfrm>
            <a:off x="10572108" y="380799"/>
            <a:ext cx="39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2CA22-20C2-7F9D-AE6D-168A05B939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7"/>
          <a:stretch/>
        </p:blipFill>
        <p:spPr>
          <a:xfrm>
            <a:off x="854590" y="2669685"/>
            <a:ext cx="4572001" cy="3295290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A7547-CBE7-8305-D8D8-6A4281B1587B}"/>
              </a:ext>
            </a:extLst>
          </p:cNvPr>
          <p:cNvSpPr txBox="1"/>
          <p:nvPr/>
        </p:nvSpPr>
        <p:spPr>
          <a:xfrm>
            <a:off x="1103312" y="5976623"/>
            <a:ext cx="467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Fig.1.1 Logo of Northwest Market Place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5CD33-86C2-5BB8-D493-62BDED2B6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842" y="2350331"/>
            <a:ext cx="4701408" cy="3511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5B100-2A81-5883-6666-AF89B7D8479B}"/>
              </a:ext>
            </a:extLst>
          </p:cNvPr>
          <p:cNvSpPr txBox="1"/>
          <p:nvPr/>
        </p:nvSpPr>
        <p:spPr>
          <a:xfrm>
            <a:off x="6965879" y="5978841"/>
            <a:ext cx="347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Fig.1.2 Project Main Page</a:t>
            </a:r>
          </a:p>
        </p:txBody>
      </p:sp>
    </p:spTree>
    <p:extLst>
      <p:ext uri="{BB962C8B-B14F-4D97-AF65-F5344CB8AC3E}">
        <p14:creationId xmlns:p14="http://schemas.microsoft.com/office/powerpoint/2010/main" val="351356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95440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ENTITY RELATIONSHIP DIAGRAM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5751-B84A-978D-73B3-59CB198699E9}"/>
              </a:ext>
            </a:extLst>
          </p:cNvPr>
          <p:cNvSpPr txBox="1"/>
          <p:nvPr/>
        </p:nvSpPr>
        <p:spPr>
          <a:xfrm>
            <a:off x="8262256" y="6346371"/>
            <a:ext cx="3358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Usha Pati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04B1A-779C-6619-6759-B082997FB857}"/>
              </a:ext>
            </a:extLst>
          </p:cNvPr>
          <p:cNvSpPr txBox="1"/>
          <p:nvPr/>
        </p:nvSpPr>
        <p:spPr>
          <a:xfrm>
            <a:off x="3465759" y="6256300"/>
            <a:ext cx="36913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Fig.1.3 ER Diagram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41CB3-150A-B3FF-BDD1-8879221F7027}"/>
              </a:ext>
            </a:extLst>
          </p:cNvPr>
          <p:cNvSpPr txBox="1"/>
          <p:nvPr/>
        </p:nvSpPr>
        <p:spPr>
          <a:xfrm>
            <a:off x="10602930" y="482885"/>
            <a:ext cx="359596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47131-CD50-2BF1-9633-30DE5846B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173" y="2502331"/>
            <a:ext cx="9386727" cy="34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4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AMAZON AWS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5336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In recent days, database are no longer hosted on physical servers, instead on cloud server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cap="none">
                <a:solidFill>
                  <a:schemeClr val="tx1"/>
                </a:solidFill>
                <a:ea typeface="+mj-lt"/>
                <a:cs typeface="+mj-lt"/>
              </a:rPr>
              <a:t>We can create tables or do crud operations in the database from the local to remote.</a:t>
            </a:r>
            <a:endParaRPr lang="en-US" sz="2400" cap="none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5330F-4DE6-1BE3-0A0A-94D0B5A770F3}"/>
              </a:ext>
            </a:extLst>
          </p:cNvPr>
          <p:cNvSpPr txBox="1"/>
          <p:nvPr/>
        </p:nvSpPr>
        <p:spPr>
          <a:xfrm>
            <a:off x="7588933" y="6345955"/>
            <a:ext cx="485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844F4-2297-0DA6-2BC5-3911B79BA099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5837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7A59E-E771-128F-202F-5E937AD8E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867" y="2336870"/>
            <a:ext cx="10685124" cy="3920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Fig.2.1 Database Creation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OPT FOR DATABASE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DF39E-5512-18A9-6FE6-C6CF967A237C}"/>
              </a:ext>
            </a:extLst>
          </p:cNvPr>
          <p:cNvSpPr txBox="1"/>
          <p:nvPr/>
        </p:nvSpPr>
        <p:spPr>
          <a:xfrm>
            <a:off x="8138275" y="6345955"/>
            <a:ext cx="3869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D671-1A15-1E1B-37D1-96C65E352BC3}"/>
              </a:ext>
            </a:extLst>
          </p:cNvPr>
          <p:cNvSpPr txBox="1"/>
          <p:nvPr/>
        </p:nvSpPr>
        <p:spPr>
          <a:xfrm>
            <a:off x="10623478" y="400692"/>
            <a:ext cx="30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815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Fig.2.2 Database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SELECTING DATABASE IN 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B085E-116E-82B9-48E6-CFA0D6DBB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6" y="2221901"/>
            <a:ext cx="9630093" cy="4188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5EFA6-52BC-11AA-922F-B0344CB2B638}"/>
              </a:ext>
            </a:extLst>
          </p:cNvPr>
          <p:cNvSpPr txBox="1"/>
          <p:nvPr/>
        </p:nvSpPr>
        <p:spPr>
          <a:xfrm>
            <a:off x="7699869" y="6345955"/>
            <a:ext cx="43409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E434F-BD2F-0F0D-440C-8CD8DC271803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931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                                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5598A-FE14-9A5B-7380-7B4D829F422E}"/>
              </a:ext>
            </a:extLst>
          </p:cNvPr>
          <p:cNvSpPr txBox="1"/>
          <p:nvPr/>
        </p:nvSpPr>
        <p:spPr>
          <a:xfrm>
            <a:off x="3000053" y="6534364"/>
            <a:ext cx="34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Fig.2.3 Environment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AA75-439E-F331-FB38-7C6551B1F046}"/>
              </a:ext>
            </a:extLst>
          </p:cNvPr>
          <p:cNvSpPr txBox="1"/>
          <p:nvPr/>
        </p:nvSpPr>
        <p:spPr>
          <a:xfrm>
            <a:off x="1684961" y="750013"/>
            <a:ext cx="664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SELECTING DATABASE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AE5EF-15EF-93BD-F158-0F519B47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1" y="2299008"/>
            <a:ext cx="10076076" cy="413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687EE-E6A0-CC92-A7FF-1ED05D4CE894}"/>
              </a:ext>
            </a:extLst>
          </p:cNvPr>
          <p:cNvSpPr txBox="1"/>
          <p:nvPr/>
        </p:nvSpPr>
        <p:spPr>
          <a:xfrm>
            <a:off x="7304926" y="6345955"/>
            <a:ext cx="4289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Presented By Kiran Gundapuneni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58DDF-D7C8-B6DB-CFBD-424F2112788B}"/>
              </a:ext>
            </a:extLst>
          </p:cNvPr>
          <p:cNvSpPr txBox="1"/>
          <p:nvPr/>
        </p:nvSpPr>
        <p:spPr>
          <a:xfrm>
            <a:off x="10623478" y="400692"/>
            <a:ext cx="302631" cy="36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8511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1664D5-FB0A-4A97-80E7-86A9F0F030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C9FE0E-6403-4656-81CA-8E1DC1A0099C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4C8177-C494-4A53-BA09-025D1B51FCF2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9d0009f0-f181-4a3f-812e-4a83ad271a6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a4a34cf-f61e-4165-b56c-b7072f07cd5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Widescreen</PresentationFormat>
  <Paragraphs>222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Arial,Sans-Serif</vt:lpstr>
      <vt:lpstr>Calibri</vt:lpstr>
      <vt:lpstr>Calibri Light</vt:lpstr>
      <vt:lpstr>Century Gothic</vt:lpstr>
      <vt:lpstr>Century Gothic (Headings)</vt:lpstr>
      <vt:lpstr>Wingdings</vt:lpstr>
      <vt:lpstr>Wingdings 3</vt:lpstr>
      <vt:lpstr>Ion</vt:lpstr>
      <vt:lpstr>Office Theme</vt:lpstr>
      <vt:lpstr>Ion</vt:lpstr>
      <vt:lpstr>MARKETPLACE FOR NORTHWEST                                    One place to buy and sell</vt:lpstr>
      <vt:lpstr>PowerPoint Presentation</vt:lpstr>
      <vt:lpstr>AGENDA</vt:lpstr>
      <vt:lpstr>INTRODUCTION OF  PROJECT</vt:lpstr>
      <vt:lpstr>ENTITY RELATIONSHIP DIAGRAM </vt:lpstr>
      <vt:lpstr>AMAZON AWS RDS</vt:lpstr>
      <vt:lpstr>                                 </vt:lpstr>
      <vt:lpstr>                                 </vt:lpstr>
      <vt:lpstr>                                 </vt:lpstr>
      <vt:lpstr>                                 </vt:lpstr>
      <vt:lpstr>                                 </vt:lpstr>
      <vt:lpstr>CONNECT TO REMOTE FROM LOCAL</vt:lpstr>
      <vt:lpstr>Angular</vt:lpstr>
      <vt:lpstr>Component</vt:lpstr>
      <vt:lpstr>                  PRODUCT REGISTRATION API </vt:lpstr>
      <vt:lpstr>                 CSS File </vt:lpstr>
      <vt:lpstr>                 HTML </vt:lpstr>
      <vt:lpstr>                 TYPESCRIPT FILE </vt:lpstr>
      <vt:lpstr>                 COMPONENT.TS FILE </vt:lpstr>
      <vt:lpstr>                 SERVICE.TS FILE </vt:lpstr>
      <vt:lpstr>                 ROUTING MODULE </vt:lpstr>
      <vt:lpstr>                 SAMPLE PRESENTATION </vt:lpstr>
      <vt:lpstr>SPRINGBOOT – DB CONNECTIVITY</vt:lpstr>
      <vt:lpstr>APPLICATION.PROPERTIES</vt:lpstr>
      <vt:lpstr>ENTITIES</vt:lpstr>
      <vt:lpstr>CONTROLLER</vt:lpstr>
      <vt:lpstr>REPOSITORY</vt:lpstr>
      <vt:lpstr>JPA REPOSITORY</vt:lpstr>
      <vt:lpstr>LESSONS LEARNT</vt:lpstr>
      <vt:lpstr>SUMMARY</vt:lpstr>
      <vt:lpstr>PowerPoint Presentation</vt:lpstr>
      <vt:lpstr>PowerPoint Presentation</vt:lpstr>
      <vt:lpstr>MARKETPLACE FOR NORTHWEST                                    One place to buy and sell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Mohammad,Sajida</dc:creator>
  <cp:lastModifiedBy>Pati,Usha R</cp:lastModifiedBy>
  <cp:revision>1</cp:revision>
  <dcterms:created xsi:type="dcterms:W3CDTF">2022-10-28T00:24:31Z</dcterms:created>
  <dcterms:modified xsi:type="dcterms:W3CDTF">2022-12-02T01:11:13Z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